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a5ba1f20c6d4fc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d568846d5242cc"/>
  </p:sldMasterIdLst>
  <p:sldIdLst>
    <p:sldId xmlns:r="http://schemas.openxmlformats.org/officeDocument/2006/relationships" id="256" r:id="R3440fa8119064764"/>
    <p:sldId xmlns:r="http://schemas.openxmlformats.org/officeDocument/2006/relationships" id="257" r:id="R86c65d25664b4463"/>
    <p:sldId xmlns:r="http://schemas.openxmlformats.org/officeDocument/2006/relationships" id="258" r:id="R1cda4c25ff7744c5"/>
    <p:sldId xmlns:r="http://schemas.openxmlformats.org/officeDocument/2006/relationships" id="259" r:id="R047f6f9d59ef4849"/>
    <p:sldId xmlns:r="http://schemas.openxmlformats.org/officeDocument/2006/relationships" id="260" r:id="R61940c72336d4935"/>
    <p:sldId xmlns:r="http://schemas.openxmlformats.org/officeDocument/2006/relationships" id="261" r:id="Rce2803a49d1f444c"/>
    <p:sldId xmlns:r="http://schemas.openxmlformats.org/officeDocument/2006/relationships" id="262" r:id="R1d4408b4dd534a1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d568846d5242cc" /><Relationship Type="http://schemas.openxmlformats.org/officeDocument/2006/relationships/slide" Target="/ppt/slides/slide1.xml" Id="R3440fa8119064764" /><Relationship Type="http://schemas.openxmlformats.org/officeDocument/2006/relationships/slide" Target="/ppt/slides/slide2.xml" Id="R86c65d25664b4463" /><Relationship Type="http://schemas.openxmlformats.org/officeDocument/2006/relationships/slide" Target="/ppt/slides/slide3.xml" Id="R1cda4c25ff7744c5" /><Relationship Type="http://schemas.openxmlformats.org/officeDocument/2006/relationships/slide" Target="/ppt/slides/slide4.xml" Id="R047f6f9d59ef4849" /><Relationship Type="http://schemas.openxmlformats.org/officeDocument/2006/relationships/slide" Target="/ppt/slides/slide5.xml" Id="R61940c72336d4935" /><Relationship Type="http://schemas.openxmlformats.org/officeDocument/2006/relationships/slide" Target="/ppt/slides/slide6.xml" Id="Rce2803a49d1f444c" /><Relationship Type="http://schemas.openxmlformats.org/officeDocument/2006/relationships/slide" Target="/ppt/slides/slide7.xml" Id="R1d4408b4dd534a1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c37ea5e53f417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63a25884254cf3" /><Relationship Type="http://schemas.openxmlformats.org/officeDocument/2006/relationships/theme" Target="/ppt/slideMasters/theme/theme1.xml" Id="R3fc2e3b781104d3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463a25884254cf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54e911923a42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c41459df494ba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fd0816f0ba454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286287dcb24b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ab625c2a98424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e36a8e6331418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92bf288a4c45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CASH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CASH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−32 339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1 126 587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4 960 772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4 971 096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SLETTEN OVE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Ullern terrasse 13D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989 238 566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CASH INVEST AS</a:t>
            </a:r>
          </a:p>
        </p:txBody>
      </p:sp>
    </p:spTree>
  </p:cSld>
  <p:clrMapOvr>
    <a:masterClrMapping xmlns:a="http://schemas.openxmlformats.org/drawingml/2006/main"/>
  </p:clrMapOvr>
</p:sld>
</file>