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e0b60ddd3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cec169fe84d7b"/>
  </p:sldMasterIdLst>
  <p:sldIdLst>
    <p:sldId xmlns:r="http://schemas.openxmlformats.org/officeDocument/2006/relationships" id="256" r:id="R59e077cbfd134d22"/>
    <p:sldId xmlns:r="http://schemas.openxmlformats.org/officeDocument/2006/relationships" id="257" r:id="R5d90a7efd86545cb"/>
    <p:sldId xmlns:r="http://schemas.openxmlformats.org/officeDocument/2006/relationships" id="258" r:id="R4a9bf23b99814d8f"/>
    <p:sldId xmlns:r="http://schemas.openxmlformats.org/officeDocument/2006/relationships" id="259" r:id="R36d7345233e743a5"/>
    <p:sldId xmlns:r="http://schemas.openxmlformats.org/officeDocument/2006/relationships" id="260" r:id="Rd257f82c20d3490a"/>
    <p:sldId xmlns:r="http://schemas.openxmlformats.org/officeDocument/2006/relationships" id="261" r:id="R77cd9c2f0a894d70"/>
    <p:sldId xmlns:r="http://schemas.openxmlformats.org/officeDocument/2006/relationships" id="262" r:id="R90122486932b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cec169fe84d7b" /><Relationship Type="http://schemas.openxmlformats.org/officeDocument/2006/relationships/slide" Target="/ppt/slides/slide1.xml" Id="R59e077cbfd134d22" /><Relationship Type="http://schemas.openxmlformats.org/officeDocument/2006/relationships/slide" Target="/ppt/slides/slide2.xml" Id="R5d90a7efd86545cb" /><Relationship Type="http://schemas.openxmlformats.org/officeDocument/2006/relationships/slide" Target="/ppt/slides/slide3.xml" Id="R4a9bf23b99814d8f" /><Relationship Type="http://schemas.openxmlformats.org/officeDocument/2006/relationships/slide" Target="/ppt/slides/slide4.xml" Id="R36d7345233e743a5" /><Relationship Type="http://schemas.openxmlformats.org/officeDocument/2006/relationships/slide" Target="/ppt/slides/slide5.xml" Id="Rd257f82c20d3490a" /><Relationship Type="http://schemas.openxmlformats.org/officeDocument/2006/relationships/slide" Target="/ppt/slides/slide6.xml" Id="R77cd9c2f0a894d70" /><Relationship Type="http://schemas.openxmlformats.org/officeDocument/2006/relationships/slide" Target="/ppt/slides/slide7.xml" Id="R90122486932b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35369fd38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98716bb1453e" /><Relationship Type="http://schemas.openxmlformats.org/officeDocument/2006/relationships/theme" Target="/ppt/slideMasters/theme/theme1.xml" Id="Rf686bab73b06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198716bb1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b05e9af6d49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a5b9550c3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50b83480e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414d13be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375434d29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b39ab39c48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272cf39dc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6 033 631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433 753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−2 038 702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40 461 839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80 520 125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KOPPANG ANNE KRISTI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Drueklasen AS, Grundingen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HAKK INVEST AS</a:t>
            </a:r>
          </a:p>
        </p:txBody>
      </p:sp>
    </p:spTree>
  </p:cSld>
  <p:clrMapOvr>
    <a:masterClrMapping xmlns:a="http://schemas.openxmlformats.org/drawingml/2006/main"/>
  </p:clrMapOvr>
</p:sld>
</file>