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bae5f57f540414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04f47f6064d42e7"/>
  </p:sldMasterIdLst>
  <p:sldIdLst>
    <p:sldId xmlns:r="http://schemas.openxmlformats.org/officeDocument/2006/relationships" id="256" r:id="Rc01b52a24a544a4e"/>
    <p:sldId xmlns:r="http://schemas.openxmlformats.org/officeDocument/2006/relationships" id="257" r:id="R59286995ad0940ae"/>
    <p:sldId xmlns:r="http://schemas.openxmlformats.org/officeDocument/2006/relationships" id="258" r:id="R4d82eb6ae63c4634"/>
    <p:sldId xmlns:r="http://schemas.openxmlformats.org/officeDocument/2006/relationships" id="259" r:id="R19549bfcf9f646e7"/>
    <p:sldId xmlns:r="http://schemas.openxmlformats.org/officeDocument/2006/relationships" id="260" r:id="Rf7e742ce141d4f62"/>
    <p:sldId xmlns:r="http://schemas.openxmlformats.org/officeDocument/2006/relationships" id="261" r:id="R03e5af6f00024a1b"/>
    <p:sldId xmlns:r="http://schemas.openxmlformats.org/officeDocument/2006/relationships" id="262" r:id="R14de96ea0c4b4ec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4f47f6064d42e7" /><Relationship Type="http://schemas.openxmlformats.org/officeDocument/2006/relationships/slide" Target="/ppt/slides/slide1.xml" Id="Rc01b52a24a544a4e" /><Relationship Type="http://schemas.openxmlformats.org/officeDocument/2006/relationships/slide" Target="/ppt/slides/slide2.xml" Id="R59286995ad0940ae" /><Relationship Type="http://schemas.openxmlformats.org/officeDocument/2006/relationships/slide" Target="/ppt/slides/slide3.xml" Id="R4d82eb6ae63c4634" /><Relationship Type="http://schemas.openxmlformats.org/officeDocument/2006/relationships/slide" Target="/ppt/slides/slide4.xml" Id="R19549bfcf9f646e7" /><Relationship Type="http://schemas.openxmlformats.org/officeDocument/2006/relationships/slide" Target="/ppt/slides/slide5.xml" Id="Rf7e742ce141d4f62" /><Relationship Type="http://schemas.openxmlformats.org/officeDocument/2006/relationships/slide" Target="/ppt/slides/slide6.xml" Id="R03e5af6f00024a1b" /><Relationship Type="http://schemas.openxmlformats.org/officeDocument/2006/relationships/slide" Target="/ppt/slides/slide7.xml" Id="R14de96ea0c4b4ec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8386f46c29496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ed4f339502468e" /><Relationship Type="http://schemas.openxmlformats.org/officeDocument/2006/relationships/theme" Target="/ppt/slideMasters/theme/theme1.xml" Id="R4aa57aff2c5b45f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aed4f339502468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85daf07c9a40f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7739c162b94f0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b6eb6629bd442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1441a9285b43a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83298b1d314c2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b11f1167c3476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40a8b57b464d7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ÅSLEIASTUBBEN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ÅSLEIASTUBBEN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ÅSLEIASTUBBEN HOLDING AS ble etablert [år] og holder til i Råholt.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ÅSLEIASTUBBEN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ÅSLEIASTUBBEN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ÅSLEIASTUBBEN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183 600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−3 302 971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86 423 728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137 192 851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150 284 886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ÅSLEIASTUBBEN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SVEN IVAR TOMREN  –  79,4 %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KAROLINE TOMREN  –  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SOFIE TOMREN  –  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SVEN IVAR TOMREN  –  0,6 %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KAROLINE TOMREN  –  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SOFIE TOMREN  –  0,1 %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ÅSLEIASTUBBEN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Grindaveg 112, Leilighet 309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2070 Råholt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989 237 713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ÅSLEIASTUBBEN HOLDING AS</a:t>
            </a:r>
          </a:p>
        </p:txBody>
      </p:sp>
    </p:spTree>
  </p:cSld>
  <p:clrMapOvr>
    <a:masterClrMapping xmlns:a="http://schemas.openxmlformats.org/drawingml/2006/main"/>
  </p:clrMapOvr>
</p:sld>
</file>