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5f7783821f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c5ae9f6ecb4be2"/>
  </p:sldMasterIdLst>
  <p:sldIdLst>
    <p:sldId xmlns:r="http://schemas.openxmlformats.org/officeDocument/2006/relationships" id="256" r:id="R12dd9f3e9fff4213"/>
    <p:sldId xmlns:r="http://schemas.openxmlformats.org/officeDocument/2006/relationships" id="257" r:id="R51c0ee1a7cb14812"/>
    <p:sldId xmlns:r="http://schemas.openxmlformats.org/officeDocument/2006/relationships" id="258" r:id="R4b5ac02c235a4aa4"/>
    <p:sldId xmlns:r="http://schemas.openxmlformats.org/officeDocument/2006/relationships" id="259" r:id="R7c2cfd09631e4e84"/>
    <p:sldId xmlns:r="http://schemas.openxmlformats.org/officeDocument/2006/relationships" id="260" r:id="Rcaedb6b00a824513"/>
    <p:sldId xmlns:r="http://schemas.openxmlformats.org/officeDocument/2006/relationships" id="261" r:id="Rc723f16957434376"/>
    <p:sldId xmlns:r="http://schemas.openxmlformats.org/officeDocument/2006/relationships" id="262" r:id="R5a31e41d8c9842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5ae9f6ecb4be2" /><Relationship Type="http://schemas.openxmlformats.org/officeDocument/2006/relationships/slide" Target="/ppt/slides/slide1.xml" Id="R12dd9f3e9fff4213" /><Relationship Type="http://schemas.openxmlformats.org/officeDocument/2006/relationships/slide" Target="/ppt/slides/slide2.xml" Id="R51c0ee1a7cb14812" /><Relationship Type="http://schemas.openxmlformats.org/officeDocument/2006/relationships/slide" Target="/ppt/slides/slide3.xml" Id="R4b5ac02c235a4aa4" /><Relationship Type="http://schemas.openxmlformats.org/officeDocument/2006/relationships/slide" Target="/ppt/slides/slide4.xml" Id="R7c2cfd09631e4e84" /><Relationship Type="http://schemas.openxmlformats.org/officeDocument/2006/relationships/slide" Target="/ppt/slides/slide5.xml" Id="Rcaedb6b00a824513" /><Relationship Type="http://schemas.openxmlformats.org/officeDocument/2006/relationships/slide" Target="/ppt/slides/slide6.xml" Id="Rc723f16957434376" /><Relationship Type="http://schemas.openxmlformats.org/officeDocument/2006/relationships/slide" Target="/ppt/slides/slide7.xml" Id="R5a31e41d8c9842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a58cb2ab2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691669ce648ba" /><Relationship Type="http://schemas.openxmlformats.org/officeDocument/2006/relationships/theme" Target="/ppt/slideMasters/theme/theme1.xml" Id="R6098ea6fbe574d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691669ce648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2263b7ebf45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61372abd445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90364731742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4f8f4e32c47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8257c012e4a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5d58e14d94c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a61cc548746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RAMOX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RAMOX INVEST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3 591 275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557 048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566 904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7 874 285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8 532 862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MOXNES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Rosten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7075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INVEST AS</a:t>
            </a:r>
          </a:p>
        </p:txBody>
      </p:sp>
    </p:spTree>
  </p:cSld>
  <p:clrMapOvr>
    <a:masterClrMapping xmlns:a="http://schemas.openxmlformats.org/drawingml/2006/main"/>
  </p:clrMapOvr>
</p:sld>
</file>