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1b232458d048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07804fee24830"/>
  </p:sldMasterIdLst>
  <p:sldIdLst>
    <p:sldId xmlns:r="http://schemas.openxmlformats.org/officeDocument/2006/relationships" id="256" r:id="R83d4239007ed403f"/>
    <p:sldId xmlns:r="http://schemas.openxmlformats.org/officeDocument/2006/relationships" id="257" r:id="Rea1331dd2acc426d"/>
    <p:sldId xmlns:r="http://schemas.openxmlformats.org/officeDocument/2006/relationships" id="258" r:id="R69cdaa48479b414a"/>
    <p:sldId xmlns:r="http://schemas.openxmlformats.org/officeDocument/2006/relationships" id="259" r:id="Rf03c3820b256469e"/>
    <p:sldId xmlns:r="http://schemas.openxmlformats.org/officeDocument/2006/relationships" id="260" r:id="R2c1857dec64d4411"/>
    <p:sldId xmlns:r="http://schemas.openxmlformats.org/officeDocument/2006/relationships" id="261" r:id="R3ae4e1f765ad422d"/>
    <p:sldId xmlns:r="http://schemas.openxmlformats.org/officeDocument/2006/relationships" id="262" r:id="R9c4b3944ce9347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07804fee24830" /><Relationship Type="http://schemas.openxmlformats.org/officeDocument/2006/relationships/slide" Target="/ppt/slides/slide1.xml" Id="R83d4239007ed403f" /><Relationship Type="http://schemas.openxmlformats.org/officeDocument/2006/relationships/slide" Target="/ppt/slides/slide2.xml" Id="Rea1331dd2acc426d" /><Relationship Type="http://schemas.openxmlformats.org/officeDocument/2006/relationships/slide" Target="/ppt/slides/slide3.xml" Id="R69cdaa48479b414a" /><Relationship Type="http://schemas.openxmlformats.org/officeDocument/2006/relationships/slide" Target="/ppt/slides/slide4.xml" Id="Rf03c3820b256469e" /><Relationship Type="http://schemas.openxmlformats.org/officeDocument/2006/relationships/slide" Target="/ppt/slides/slide5.xml" Id="R2c1857dec64d4411" /><Relationship Type="http://schemas.openxmlformats.org/officeDocument/2006/relationships/slide" Target="/ppt/slides/slide6.xml" Id="R3ae4e1f765ad422d" /><Relationship Type="http://schemas.openxmlformats.org/officeDocument/2006/relationships/slide" Target="/ppt/slides/slide7.xml" Id="R9c4b3944ce9347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ef5ad11d2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6a49e8c2446d7" /><Relationship Type="http://schemas.openxmlformats.org/officeDocument/2006/relationships/theme" Target="/ppt/slideMasters/theme/theme1.xml" Id="R8b6273a0984a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56a49e8c2446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180befda2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76f7c58ab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456b4dca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93611d259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e8d2eca75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a90b01b56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3991911d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EMAR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7 386 602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37 493 401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39 558 401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CHRISTIAN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Øverberg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77 72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EMAR AS</a:t>
            </a:r>
          </a:p>
        </p:txBody>
      </p:sp>
    </p:spTree>
  </p:cSld>
  <p:clrMapOvr>
    <a:masterClrMapping xmlns:a="http://schemas.openxmlformats.org/drawingml/2006/main"/>
  </p:clrMapOvr>
</p:sld>
</file>