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a5616263184d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bea13e4f984121"/>
  </p:sldMasterIdLst>
  <p:sldIdLst>
    <p:sldId xmlns:r="http://schemas.openxmlformats.org/officeDocument/2006/relationships" id="256" r:id="R01e63ef4684a4118"/>
    <p:sldId xmlns:r="http://schemas.openxmlformats.org/officeDocument/2006/relationships" id="257" r:id="Rb2e7788185784433"/>
    <p:sldId xmlns:r="http://schemas.openxmlformats.org/officeDocument/2006/relationships" id="258" r:id="Rb8a3ecdb0a01478b"/>
    <p:sldId xmlns:r="http://schemas.openxmlformats.org/officeDocument/2006/relationships" id="259" r:id="R1c0422aadbab4d09"/>
    <p:sldId xmlns:r="http://schemas.openxmlformats.org/officeDocument/2006/relationships" id="260" r:id="Rc2af64a1a29d4b68"/>
    <p:sldId xmlns:r="http://schemas.openxmlformats.org/officeDocument/2006/relationships" id="261" r:id="R4682f099fb9c48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bea13e4f984121" /><Relationship Type="http://schemas.openxmlformats.org/officeDocument/2006/relationships/slide" Target="/ppt/slides/slide1.xml" Id="R01e63ef4684a4118" /><Relationship Type="http://schemas.openxmlformats.org/officeDocument/2006/relationships/slide" Target="/ppt/slides/slide2.xml" Id="Rb2e7788185784433" /><Relationship Type="http://schemas.openxmlformats.org/officeDocument/2006/relationships/slide" Target="/ppt/slides/slide3.xml" Id="Rb8a3ecdb0a01478b" /><Relationship Type="http://schemas.openxmlformats.org/officeDocument/2006/relationships/slide" Target="/ppt/slides/slide4.xml" Id="R1c0422aadbab4d09" /><Relationship Type="http://schemas.openxmlformats.org/officeDocument/2006/relationships/slide" Target="/ppt/slides/slide5.xml" Id="Rc2af64a1a29d4b68" /><Relationship Type="http://schemas.openxmlformats.org/officeDocument/2006/relationships/slide" Target="/ppt/slides/slide6.xml" Id="R4682f099fb9c48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2e76fc65049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42a878cc14aa6" /><Relationship Type="http://schemas.openxmlformats.org/officeDocument/2006/relationships/theme" Target="/ppt/slideMasters/theme/theme1.xml" Id="Re13cbc6a801b46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242a878cc14a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2c6d93ee544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5ee258acd46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1a924138f41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1fa7453ee46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e1e830ca24e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9cdf4165c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MAROM AS ble etablert [år] og holder til i Lindesnes.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ROM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4521 Lindesnes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989 237 160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MAROM AS</a:t>
            </a:r>
          </a:p>
        </p:txBody>
      </p:sp>
    </p:spTree>
  </p:cSld>
  <p:clrMapOvr>
    <a:masterClrMapping xmlns:a="http://schemas.openxmlformats.org/drawingml/2006/main"/>
  </p:clrMapOvr>
</p:sld>
</file>