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d5f0ae09b242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bca97356494df7"/>
  </p:sldMasterIdLst>
  <p:sldIdLst>
    <p:sldId xmlns:r="http://schemas.openxmlformats.org/officeDocument/2006/relationships" id="256" r:id="R6366479dd4654753"/>
    <p:sldId xmlns:r="http://schemas.openxmlformats.org/officeDocument/2006/relationships" id="257" r:id="R364862bd17c84394"/>
    <p:sldId xmlns:r="http://schemas.openxmlformats.org/officeDocument/2006/relationships" id="258" r:id="Rfad195cc881e4233"/>
    <p:sldId xmlns:r="http://schemas.openxmlformats.org/officeDocument/2006/relationships" id="259" r:id="R314f98f5ce334aa3"/>
    <p:sldId xmlns:r="http://schemas.openxmlformats.org/officeDocument/2006/relationships" id="260" r:id="R111d4997aa294637"/>
    <p:sldId xmlns:r="http://schemas.openxmlformats.org/officeDocument/2006/relationships" id="261" r:id="R48945aea6f584ca2"/>
    <p:sldId xmlns:r="http://schemas.openxmlformats.org/officeDocument/2006/relationships" id="262" r:id="R661e45782e234a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bca97356494df7" /><Relationship Type="http://schemas.openxmlformats.org/officeDocument/2006/relationships/slide" Target="/ppt/slides/slide1.xml" Id="R6366479dd4654753" /><Relationship Type="http://schemas.openxmlformats.org/officeDocument/2006/relationships/slide" Target="/ppt/slides/slide2.xml" Id="R364862bd17c84394" /><Relationship Type="http://schemas.openxmlformats.org/officeDocument/2006/relationships/slide" Target="/ppt/slides/slide3.xml" Id="Rfad195cc881e4233" /><Relationship Type="http://schemas.openxmlformats.org/officeDocument/2006/relationships/slide" Target="/ppt/slides/slide4.xml" Id="R314f98f5ce334aa3" /><Relationship Type="http://schemas.openxmlformats.org/officeDocument/2006/relationships/slide" Target="/ppt/slides/slide5.xml" Id="R111d4997aa294637" /><Relationship Type="http://schemas.openxmlformats.org/officeDocument/2006/relationships/slide" Target="/ppt/slides/slide6.xml" Id="R48945aea6f584ca2" /><Relationship Type="http://schemas.openxmlformats.org/officeDocument/2006/relationships/slide" Target="/ppt/slides/slide7.xml" Id="R661e45782e234a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c120e19c8141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a1ffd4a2c44b8" /><Relationship Type="http://schemas.openxmlformats.org/officeDocument/2006/relationships/theme" Target="/ppt/slideMasters/theme/theme1.xml" Id="R1d7b1161b0694d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5a1ffd4a2c44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2a1ac51274b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3fdac488a48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9a3735bfe4c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e64f966ca49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bd13ad34f44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445b1e54940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970c3ffad41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BOGE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 INVEST AS ble etablert [år] og holder til i Holmefjord.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441 408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2 887 869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3 608 370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 ØYSTEIN  –  65,5 %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 AUD MAY  –  34,5 %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Tveitamarka Industriområde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5642 Holmefjord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58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989 236 369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 INVEST AS</a:t>
            </a:r>
          </a:p>
        </p:txBody>
      </p:sp>
    </p:spTree>
  </p:cSld>
  <p:clrMapOvr>
    <a:masterClrMapping xmlns:a="http://schemas.openxmlformats.org/drawingml/2006/main"/>
  </p:clrMapOvr>
</p:sld>
</file>