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0acffb397c34d0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16a9233e3644c42"/>
  </p:sldMasterIdLst>
  <p:sldIdLst>
    <p:sldId xmlns:r="http://schemas.openxmlformats.org/officeDocument/2006/relationships" id="256" r:id="Rc7c80574c1e84a96"/>
    <p:sldId xmlns:r="http://schemas.openxmlformats.org/officeDocument/2006/relationships" id="257" r:id="Rc8b51d5196ce4acc"/>
    <p:sldId xmlns:r="http://schemas.openxmlformats.org/officeDocument/2006/relationships" id="258" r:id="R914ea4d922ea4790"/>
    <p:sldId xmlns:r="http://schemas.openxmlformats.org/officeDocument/2006/relationships" id="259" r:id="R2a65d4c14d4543e1"/>
    <p:sldId xmlns:r="http://schemas.openxmlformats.org/officeDocument/2006/relationships" id="260" r:id="R50b3839dab844c6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16a9233e3644c42" /><Relationship Type="http://schemas.openxmlformats.org/officeDocument/2006/relationships/slide" Target="/ppt/slides/slide1.xml" Id="Rc7c80574c1e84a96" /><Relationship Type="http://schemas.openxmlformats.org/officeDocument/2006/relationships/slide" Target="/ppt/slides/slide2.xml" Id="Rc8b51d5196ce4acc" /><Relationship Type="http://schemas.openxmlformats.org/officeDocument/2006/relationships/slide" Target="/ppt/slides/slide3.xml" Id="R914ea4d922ea4790" /><Relationship Type="http://schemas.openxmlformats.org/officeDocument/2006/relationships/slide" Target="/ppt/slides/slide4.xml" Id="R2a65d4c14d4543e1" /><Relationship Type="http://schemas.openxmlformats.org/officeDocument/2006/relationships/slide" Target="/ppt/slides/slide5.xml" Id="R50b3839dab844c6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116b685c8b4458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5270b1c4e048d7" /><Relationship Type="http://schemas.openxmlformats.org/officeDocument/2006/relationships/theme" Target="/ppt/slideMasters/theme/theme1.xml" Id="R785a7c53952b48c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b5270b1c4e048d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29e81da381411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4ff82cedeb41c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80050868f5482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e3c0c1db8c444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113f67c7dc4b1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BJØRN G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 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BJØRN G HOLDING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 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 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 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989 236 334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 G HOLDING AS</a:t>
            </a:r>
          </a:p>
        </p:txBody>
      </p:sp>
    </p:spTree>
  </p:cSld>
  <p:clrMapOvr>
    <a:masterClrMapping xmlns:a="http://schemas.openxmlformats.org/drawingml/2006/main"/>
  </p:clrMapOvr>
</p:sld>
</file>