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1f5555c3d4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3ff8125bb4822"/>
  </p:sldMasterIdLst>
  <p:sldIdLst>
    <p:sldId xmlns:r="http://schemas.openxmlformats.org/officeDocument/2006/relationships" id="256" r:id="R13876f2676554073"/>
    <p:sldId xmlns:r="http://schemas.openxmlformats.org/officeDocument/2006/relationships" id="257" r:id="Rbe84ffee833b43c7"/>
    <p:sldId xmlns:r="http://schemas.openxmlformats.org/officeDocument/2006/relationships" id="258" r:id="Rbb3d5f4e72fc42f2"/>
    <p:sldId xmlns:r="http://schemas.openxmlformats.org/officeDocument/2006/relationships" id="259" r:id="R3c8bdc599595403a"/>
    <p:sldId xmlns:r="http://schemas.openxmlformats.org/officeDocument/2006/relationships" id="260" r:id="Rdf878e401a3c4803"/>
    <p:sldId xmlns:r="http://schemas.openxmlformats.org/officeDocument/2006/relationships" id="261" r:id="R7f8345145d6d4ab8"/>
    <p:sldId xmlns:r="http://schemas.openxmlformats.org/officeDocument/2006/relationships" id="262" r:id="R9ac9a014dc1f44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3ff8125bb4822" /><Relationship Type="http://schemas.openxmlformats.org/officeDocument/2006/relationships/slide" Target="/ppt/slides/slide1.xml" Id="R13876f2676554073" /><Relationship Type="http://schemas.openxmlformats.org/officeDocument/2006/relationships/slide" Target="/ppt/slides/slide2.xml" Id="Rbe84ffee833b43c7" /><Relationship Type="http://schemas.openxmlformats.org/officeDocument/2006/relationships/slide" Target="/ppt/slides/slide3.xml" Id="Rbb3d5f4e72fc42f2" /><Relationship Type="http://schemas.openxmlformats.org/officeDocument/2006/relationships/slide" Target="/ppt/slides/slide4.xml" Id="R3c8bdc599595403a" /><Relationship Type="http://schemas.openxmlformats.org/officeDocument/2006/relationships/slide" Target="/ppt/slides/slide5.xml" Id="Rdf878e401a3c4803" /><Relationship Type="http://schemas.openxmlformats.org/officeDocument/2006/relationships/slide" Target="/ppt/slides/slide6.xml" Id="R7f8345145d6d4ab8" /><Relationship Type="http://schemas.openxmlformats.org/officeDocument/2006/relationships/slide" Target="/ppt/slides/slide7.xml" Id="R9ac9a014dc1f44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cfffafc89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20074812d4dca" /><Relationship Type="http://schemas.openxmlformats.org/officeDocument/2006/relationships/theme" Target="/ppt/slideMasters/theme/theme1.xml" Id="R9500656a2105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20074812d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76f772884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09539725349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1ff8ac2b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822e7b9ff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d56479a1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383211400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260be1c8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VIDAR BJØRSTAD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BJØRSTAD AS ble etablert [år] og holder til i Knarrlagsund.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12 616 967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12 995 213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BJØRSTAD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27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BJØRSTAD AS</a:t>
            </a:r>
          </a:p>
        </p:txBody>
      </p:sp>
    </p:spTree>
  </p:cSld>
  <p:clrMapOvr>
    <a:masterClrMapping xmlns:a="http://schemas.openxmlformats.org/drawingml/2006/main"/>
  </p:clrMapOvr>
</p:sld>
</file>