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29aa2687f344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a1450784e4d6a"/>
  </p:sldMasterIdLst>
  <p:sldIdLst>
    <p:sldId xmlns:r="http://schemas.openxmlformats.org/officeDocument/2006/relationships" id="256" r:id="Re0b41a960fcc440d"/>
    <p:sldId xmlns:r="http://schemas.openxmlformats.org/officeDocument/2006/relationships" id="257" r:id="Rc719029be0e7410a"/>
    <p:sldId xmlns:r="http://schemas.openxmlformats.org/officeDocument/2006/relationships" id="258" r:id="R0373ed11fb214cd3"/>
    <p:sldId xmlns:r="http://schemas.openxmlformats.org/officeDocument/2006/relationships" id="259" r:id="Re2042d0847134e34"/>
    <p:sldId xmlns:r="http://schemas.openxmlformats.org/officeDocument/2006/relationships" id="260" r:id="Rd81ab14aea464df9"/>
    <p:sldId xmlns:r="http://schemas.openxmlformats.org/officeDocument/2006/relationships" id="261" r:id="R2add397f7fb54fe8"/>
    <p:sldId xmlns:r="http://schemas.openxmlformats.org/officeDocument/2006/relationships" id="262" r:id="R0498303a3d8849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a1450784e4d6a" /><Relationship Type="http://schemas.openxmlformats.org/officeDocument/2006/relationships/slide" Target="/ppt/slides/slide1.xml" Id="Re0b41a960fcc440d" /><Relationship Type="http://schemas.openxmlformats.org/officeDocument/2006/relationships/slide" Target="/ppt/slides/slide2.xml" Id="Rc719029be0e7410a" /><Relationship Type="http://schemas.openxmlformats.org/officeDocument/2006/relationships/slide" Target="/ppt/slides/slide3.xml" Id="R0373ed11fb214cd3" /><Relationship Type="http://schemas.openxmlformats.org/officeDocument/2006/relationships/slide" Target="/ppt/slides/slide4.xml" Id="Re2042d0847134e34" /><Relationship Type="http://schemas.openxmlformats.org/officeDocument/2006/relationships/slide" Target="/ppt/slides/slide5.xml" Id="Rd81ab14aea464df9" /><Relationship Type="http://schemas.openxmlformats.org/officeDocument/2006/relationships/slide" Target="/ppt/slides/slide6.xml" Id="R2add397f7fb54fe8" /><Relationship Type="http://schemas.openxmlformats.org/officeDocument/2006/relationships/slide" Target="/ppt/slides/slide7.xml" Id="R0498303a3d8849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c505736d4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82d988607485d" /><Relationship Type="http://schemas.openxmlformats.org/officeDocument/2006/relationships/theme" Target="/ppt/slideMasters/theme/theme1.xml" Id="R039bebcb6a764c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82d98860748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635f1e1944e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0703367c942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5af7ddd23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f3a025d8c49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5355eba3d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21f0e87bc46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9f88107f741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LERSTØL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LERSTØL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727 509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1 131 899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9 266 839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9 648 405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SIGBJØRN LERSTØL  –  72,2 %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KARIN VIKA  –  27,8 %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Lyngveien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LERSTØL AS</a:t>
            </a:r>
          </a:p>
        </p:txBody>
      </p:sp>
    </p:spTree>
  </p:cSld>
  <p:clrMapOvr>
    <a:masterClrMapping xmlns:a="http://schemas.openxmlformats.org/drawingml/2006/main"/>
  </p:clrMapOvr>
</p:sld>
</file>