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246c705ad743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e2fb8f314d41e8"/>
  </p:sldMasterIdLst>
  <p:sldIdLst>
    <p:sldId xmlns:r="http://schemas.openxmlformats.org/officeDocument/2006/relationships" id="256" r:id="Rd9e19267116b4b52"/>
    <p:sldId xmlns:r="http://schemas.openxmlformats.org/officeDocument/2006/relationships" id="257" r:id="Rc9d912e86aab4d26"/>
    <p:sldId xmlns:r="http://schemas.openxmlformats.org/officeDocument/2006/relationships" id="258" r:id="Rf26e56da1c3c4892"/>
    <p:sldId xmlns:r="http://schemas.openxmlformats.org/officeDocument/2006/relationships" id="259" r:id="R79b077d2f20847c0"/>
    <p:sldId xmlns:r="http://schemas.openxmlformats.org/officeDocument/2006/relationships" id="260" r:id="R064fa21973914eea"/>
    <p:sldId xmlns:r="http://schemas.openxmlformats.org/officeDocument/2006/relationships" id="261" r:id="Rffb377d5c3264b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e2fb8f314d41e8" /><Relationship Type="http://schemas.openxmlformats.org/officeDocument/2006/relationships/slide" Target="/ppt/slides/slide1.xml" Id="Rd9e19267116b4b52" /><Relationship Type="http://schemas.openxmlformats.org/officeDocument/2006/relationships/slide" Target="/ppt/slides/slide2.xml" Id="Rc9d912e86aab4d26" /><Relationship Type="http://schemas.openxmlformats.org/officeDocument/2006/relationships/slide" Target="/ppt/slides/slide3.xml" Id="Rf26e56da1c3c4892" /><Relationship Type="http://schemas.openxmlformats.org/officeDocument/2006/relationships/slide" Target="/ppt/slides/slide4.xml" Id="R79b077d2f20847c0" /><Relationship Type="http://schemas.openxmlformats.org/officeDocument/2006/relationships/slide" Target="/ppt/slides/slide5.xml" Id="R064fa21973914eea" /><Relationship Type="http://schemas.openxmlformats.org/officeDocument/2006/relationships/slide" Target="/ppt/slides/slide6.xml" Id="Rffb377d5c3264b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8256ec37b34a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31f770e374fbb" /><Relationship Type="http://schemas.openxmlformats.org/officeDocument/2006/relationships/theme" Target="/ppt/slideMasters/theme/theme1.xml" Id="R2da4a964a38440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531f770e374f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e8feeefab4f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e54a7c50444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e915703494f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ac81a6bd94f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be006a69c42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5bbd7d5714b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BYGGMC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BYGGMC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ANDRÉ VINCENZO ANGELILLO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Scharffenbergs vei 91A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82 68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andre@byggmc.no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989 236 113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BYGGMC HOLDING AS</a:t>
            </a:r>
          </a:p>
        </p:txBody>
      </p:sp>
    </p:spTree>
  </p:cSld>
  <p:clrMapOvr>
    <a:masterClrMapping xmlns:a="http://schemas.openxmlformats.org/drawingml/2006/main"/>
  </p:clrMapOvr>
</p:sld>
</file>