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c813d96a6945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eb199ff13d4d3e"/>
  </p:sldMasterIdLst>
  <p:sldIdLst>
    <p:sldId xmlns:r="http://schemas.openxmlformats.org/officeDocument/2006/relationships" id="256" r:id="R398523b8fdd54f1d"/>
    <p:sldId xmlns:r="http://schemas.openxmlformats.org/officeDocument/2006/relationships" id="257" r:id="R4fe3a1f178ed41f4"/>
    <p:sldId xmlns:r="http://schemas.openxmlformats.org/officeDocument/2006/relationships" id="258" r:id="R2e55add73b6c464e"/>
    <p:sldId xmlns:r="http://schemas.openxmlformats.org/officeDocument/2006/relationships" id="259" r:id="R34e35a521b7c4f27"/>
    <p:sldId xmlns:r="http://schemas.openxmlformats.org/officeDocument/2006/relationships" id="260" r:id="R8a0573aa97894b92"/>
    <p:sldId xmlns:r="http://schemas.openxmlformats.org/officeDocument/2006/relationships" id="261" r:id="Ra3b1c4612fc94f6b"/>
    <p:sldId xmlns:r="http://schemas.openxmlformats.org/officeDocument/2006/relationships" id="262" r:id="R74ec6f0a93854de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eb199ff13d4d3e" /><Relationship Type="http://schemas.openxmlformats.org/officeDocument/2006/relationships/slide" Target="/ppt/slides/slide1.xml" Id="R398523b8fdd54f1d" /><Relationship Type="http://schemas.openxmlformats.org/officeDocument/2006/relationships/slide" Target="/ppt/slides/slide2.xml" Id="R4fe3a1f178ed41f4" /><Relationship Type="http://schemas.openxmlformats.org/officeDocument/2006/relationships/slide" Target="/ppt/slides/slide3.xml" Id="R2e55add73b6c464e" /><Relationship Type="http://schemas.openxmlformats.org/officeDocument/2006/relationships/slide" Target="/ppt/slides/slide4.xml" Id="R34e35a521b7c4f27" /><Relationship Type="http://schemas.openxmlformats.org/officeDocument/2006/relationships/slide" Target="/ppt/slides/slide5.xml" Id="R8a0573aa97894b92" /><Relationship Type="http://schemas.openxmlformats.org/officeDocument/2006/relationships/slide" Target="/ppt/slides/slide6.xml" Id="Ra3b1c4612fc94f6b" /><Relationship Type="http://schemas.openxmlformats.org/officeDocument/2006/relationships/slide" Target="/ppt/slides/slide7.xml" Id="R74ec6f0a93854de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1dcc2494094ce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e195d2fe5f4935" /><Relationship Type="http://schemas.openxmlformats.org/officeDocument/2006/relationships/theme" Target="/ppt/slideMasters/theme/theme1.xml" Id="Ra08ccf4699db48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e195d2fe5f49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a688d4a4954c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2bbf661ee34a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5678f195f74e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a51c103a2e4f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52a78034ab425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220beddaad433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4bd1cfe3f840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BYGGMC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BYGGMC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910 000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359 814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14 735 266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25 597 457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27 732 624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ANGELILLO ANDRÉ VINCENZO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 Scharffenbergs vei 91A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0694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90 82 68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andre@byggmc.no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989 236 113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BYGGMC HOLDING AS</a:t>
            </a:r>
          </a:p>
        </p:txBody>
      </p:sp>
    </p:spTree>
  </p:cSld>
  <p:clrMapOvr>
    <a:masterClrMapping xmlns:a="http://schemas.openxmlformats.org/drawingml/2006/main"/>
  </p:clrMapOvr>
</p:sld>
</file>