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9fba2d77b49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9b4e674af4efe"/>
  </p:sldMasterIdLst>
  <p:sldIdLst>
    <p:sldId xmlns:r="http://schemas.openxmlformats.org/officeDocument/2006/relationships" id="256" r:id="R5d900a291b364837"/>
    <p:sldId xmlns:r="http://schemas.openxmlformats.org/officeDocument/2006/relationships" id="257" r:id="R0f39b12c64d146bd"/>
    <p:sldId xmlns:r="http://schemas.openxmlformats.org/officeDocument/2006/relationships" id="258" r:id="Rdb2497dd5af54d4f"/>
    <p:sldId xmlns:r="http://schemas.openxmlformats.org/officeDocument/2006/relationships" id="259" r:id="Rcdeea4261c0e4c29"/>
    <p:sldId xmlns:r="http://schemas.openxmlformats.org/officeDocument/2006/relationships" id="260" r:id="R98d94fba15a24b66"/>
    <p:sldId xmlns:r="http://schemas.openxmlformats.org/officeDocument/2006/relationships" id="261" r:id="Re1f33ac0ec424893"/>
    <p:sldId xmlns:r="http://schemas.openxmlformats.org/officeDocument/2006/relationships" id="262" r:id="Rae9c07dcb04947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9b4e674af4efe" /><Relationship Type="http://schemas.openxmlformats.org/officeDocument/2006/relationships/slide" Target="/ppt/slides/slide1.xml" Id="R5d900a291b364837" /><Relationship Type="http://schemas.openxmlformats.org/officeDocument/2006/relationships/slide" Target="/ppt/slides/slide2.xml" Id="R0f39b12c64d146bd" /><Relationship Type="http://schemas.openxmlformats.org/officeDocument/2006/relationships/slide" Target="/ppt/slides/slide3.xml" Id="Rdb2497dd5af54d4f" /><Relationship Type="http://schemas.openxmlformats.org/officeDocument/2006/relationships/slide" Target="/ppt/slides/slide4.xml" Id="Rcdeea4261c0e4c29" /><Relationship Type="http://schemas.openxmlformats.org/officeDocument/2006/relationships/slide" Target="/ppt/slides/slide5.xml" Id="R98d94fba15a24b66" /><Relationship Type="http://schemas.openxmlformats.org/officeDocument/2006/relationships/slide" Target="/ppt/slides/slide6.xml" Id="Re1f33ac0ec424893" /><Relationship Type="http://schemas.openxmlformats.org/officeDocument/2006/relationships/slide" Target="/ppt/slides/slide7.xml" Id="Rae9c07dcb04947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80e63768a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d7231e3f44c42" /><Relationship Type="http://schemas.openxmlformats.org/officeDocument/2006/relationships/theme" Target="/ppt/slideMasters/theme/theme1.xml" Id="Ra39089f884a7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d7231e3f4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51a9bdaa6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967a73220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2c6dbf65c4e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3a9417bb7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ca063cbcd41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658461ba48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d6db91cb7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BANNIEN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BANNIEN INVEST AS ble etablert [år] og holder til i Kalandseidet.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4 467 775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28 679 669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30 291 662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HANS-FREDRIK CLAUSSEN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CHRISTINE CLAUSSEN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BJARNE CLAUSSEN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Sandven hageby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5229 Kalandseidet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25 69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bannien@bannien.no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BANNIEN INVEST AS</a:t>
            </a:r>
          </a:p>
        </p:txBody>
      </p:sp>
    </p:spTree>
  </p:cSld>
  <p:clrMapOvr>
    <a:masterClrMapping xmlns:a="http://schemas.openxmlformats.org/drawingml/2006/main"/>
  </p:clrMapOvr>
</p:sld>
</file>