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8ae345530345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f5e703be644808"/>
  </p:sldMasterIdLst>
  <p:sldIdLst>
    <p:sldId xmlns:r="http://schemas.openxmlformats.org/officeDocument/2006/relationships" id="256" r:id="R11839ed89ba449a2"/>
    <p:sldId xmlns:r="http://schemas.openxmlformats.org/officeDocument/2006/relationships" id="257" r:id="R79cd678e6f434bf6"/>
    <p:sldId xmlns:r="http://schemas.openxmlformats.org/officeDocument/2006/relationships" id="258" r:id="R77717d12bc3749c9"/>
    <p:sldId xmlns:r="http://schemas.openxmlformats.org/officeDocument/2006/relationships" id="259" r:id="R15ec381f340c42c5"/>
    <p:sldId xmlns:r="http://schemas.openxmlformats.org/officeDocument/2006/relationships" id="260" r:id="Radce5d6688604426"/>
    <p:sldId xmlns:r="http://schemas.openxmlformats.org/officeDocument/2006/relationships" id="261" r:id="Rf6a0512376a14237"/>
    <p:sldId xmlns:r="http://schemas.openxmlformats.org/officeDocument/2006/relationships" id="262" r:id="R403b98674eac4e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f5e703be644808" /><Relationship Type="http://schemas.openxmlformats.org/officeDocument/2006/relationships/slide" Target="/ppt/slides/slide1.xml" Id="R11839ed89ba449a2" /><Relationship Type="http://schemas.openxmlformats.org/officeDocument/2006/relationships/slide" Target="/ppt/slides/slide2.xml" Id="R79cd678e6f434bf6" /><Relationship Type="http://schemas.openxmlformats.org/officeDocument/2006/relationships/slide" Target="/ppt/slides/slide3.xml" Id="R77717d12bc3749c9" /><Relationship Type="http://schemas.openxmlformats.org/officeDocument/2006/relationships/slide" Target="/ppt/slides/slide4.xml" Id="R15ec381f340c42c5" /><Relationship Type="http://schemas.openxmlformats.org/officeDocument/2006/relationships/slide" Target="/ppt/slides/slide5.xml" Id="Radce5d6688604426" /><Relationship Type="http://schemas.openxmlformats.org/officeDocument/2006/relationships/slide" Target="/ppt/slides/slide6.xml" Id="Rf6a0512376a14237" /><Relationship Type="http://schemas.openxmlformats.org/officeDocument/2006/relationships/slide" Target="/ppt/slides/slide7.xml" Id="R403b98674eac4e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cbaa50992b49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471c64aeb648e1" /><Relationship Type="http://schemas.openxmlformats.org/officeDocument/2006/relationships/theme" Target="/ppt/slideMasters/theme/theme1.xml" Id="R5e9d87e4e5ba44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471c64aeb648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c939cff6cc4b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d81b6b46146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e7361811a642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89b4fa299146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804509d0848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63cd22e044c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590630f8ac4a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IV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−114 406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8 606 954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6 421 003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10 123 881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VASSBØ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Moes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4011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989 235 362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 INVEST AS</a:t>
            </a:r>
          </a:p>
        </p:txBody>
      </p:sp>
    </p:spTree>
  </p:cSld>
  <p:clrMapOvr>
    <a:masterClrMapping xmlns:a="http://schemas.openxmlformats.org/drawingml/2006/main"/>
  </p:clrMapOvr>
</p:sld>
</file>