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fb6cad8d9744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08a13428134cef"/>
  </p:sldMasterIdLst>
  <p:sldIdLst>
    <p:sldId xmlns:r="http://schemas.openxmlformats.org/officeDocument/2006/relationships" id="256" r:id="Rf1ea6e5681434323"/>
    <p:sldId xmlns:r="http://schemas.openxmlformats.org/officeDocument/2006/relationships" id="257" r:id="R631b75903fa04f60"/>
    <p:sldId xmlns:r="http://schemas.openxmlformats.org/officeDocument/2006/relationships" id="258" r:id="R92b5e34fdd8644db"/>
    <p:sldId xmlns:r="http://schemas.openxmlformats.org/officeDocument/2006/relationships" id="259" r:id="R7e5705b768254086"/>
    <p:sldId xmlns:r="http://schemas.openxmlformats.org/officeDocument/2006/relationships" id="260" r:id="Rbd8a589d7a464b8f"/>
    <p:sldId xmlns:r="http://schemas.openxmlformats.org/officeDocument/2006/relationships" id="261" r:id="R761b3a4fa11e47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08a13428134cef" /><Relationship Type="http://schemas.openxmlformats.org/officeDocument/2006/relationships/slide" Target="/ppt/slides/slide1.xml" Id="Rf1ea6e5681434323" /><Relationship Type="http://schemas.openxmlformats.org/officeDocument/2006/relationships/slide" Target="/ppt/slides/slide2.xml" Id="R631b75903fa04f60" /><Relationship Type="http://schemas.openxmlformats.org/officeDocument/2006/relationships/slide" Target="/ppt/slides/slide3.xml" Id="R92b5e34fdd8644db" /><Relationship Type="http://schemas.openxmlformats.org/officeDocument/2006/relationships/slide" Target="/ppt/slides/slide4.xml" Id="R7e5705b768254086" /><Relationship Type="http://schemas.openxmlformats.org/officeDocument/2006/relationships/slide" Target="/ppt/slides/slide5.xml" Id="Rbd8a589d7a464b8f" /><Relationship Type="http://schemas.openxmlformats.org/officeDocument/2006/relationships/slide" Target="/ppt/slides/slide6.xml" Id="R761b3a4fa11e47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27b383b5a14b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7c48bcc254106" /><Relationship Type="http://schemas.openxmlformats.org/officeDocument/2006/relationships/theme" Target="/ppt/slideMasters/theme/theme1.xml" Id="Rb397283cb88443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17c48bcc2541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a03672e0940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f7ffe03ae41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7d090cdb742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d489fe68649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b9ca8be764d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5821c3dc34c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GERALDO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GERALDO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GERALDO AS ble etablert [år] og holder til i Sandshamn.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GERALDO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GERALDO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GERALDO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GJERMUND MAGNE BRINGSVOR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GERALDO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Sandshamna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6089 Sandshamn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989 235 273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GERALDO AS</a:t>
            </a:r>
          </a:p>
        </p:txBody>
      </p:sp>
    </p:spTree>
  </p:cSld>
  <p:clrMapOvr>
    <a:masterClrMapping xmlns:a="http://schemas.openxmlformats.org/drawingml/2006/main"/>
  </p:clrMapOvr>
</p:sld>
</file>