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e67963b4840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eb11b615df4128"/>
  </p:sldMasterIdLst>
  <p:sldIdLst>
    <p:sldId xmlns:r="http://schemas.openxmlformats.org/officeDocument/2006/relationships" id="256" r:id="R342196a79d764a96"/>
    <p:sldId xmlns:r="http://schemas.openxmlformats.org/officeDocument/2006/relationships" id="257" r:id="R8e4c9c01fb5741e1"/>
    <p:sldId xmlns:r="http://schemas.openxmlformats.org/officeDocument/2006/relationships" id="258" r:id="R67263dc9b2ab4562"/>
    <p:sldId xmlns:r="http://schemas.openxmlformats.org/officeDocument/2006/relationships" id="259" r:id="R763986e458804b2b"/>
    <p:sldId xmlns:r="http://schemas.openxmlformats.org/officeDocument/2006/relationships" id="260" r:id="R14372e21a11e4d6f"/>
    <p:sldId xmlns:r="http://schemas.openxmlformats.org/officeDocument/2006/relationships" id="261" r:id="Rfe49884532004c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b11b615df4128" /><Relationship Type="http://schemas.openxmlformats.org/officeDocument/2006/relationships/slide" Target="/ppt/slides/slide1.xml" Id="R342196a79d764a96" /><Relationship Type="http://schemas.openxmlformats.org/officeDocument/2006/relationships/slide" Target="/ppt/slides/slide2.xml" Id="R8e4c9c01fb5741e1" /><Relationship Type="http://schemas.openxmlformats.org/officeDocument/2006/relationships/slide" Target="/ppt/slides/slide3.xml" Id="R67263dc9b2ab4562" /><Relationship Type="http://schemas.openxmlformats.org/officeDocument/2006/relationships/slide" Target="/ppt/slides/slide4.xml" Id="R763986e458804b2b" /><Relationship Type="http://schemas.openxmlformats.org/officeDocument/2006/relationships/slide" Target="/ppt/slides/slide5.xml" Id="R14372e21a11e4d6f" /><Relationship Type="http://schemas.openxmlformats.org/officeDocument/2006/relationships/slide" Target="/ppt/slides/slide6.xml" Id="Rfe49884532004c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61454eb05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e21c43bfb4a6d" /><Relationship Type="http://schemas.openxmlformats.org/officeDocument/2006/relationships/theme" Target="/ppt/slideMasters/theme/theme1.xml" Id="R1f59726c1c9647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0e21c43bfb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c0e5f17b1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836b80d2f47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3043bfadb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e68c514de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a1f71ea304d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82cc0d3f6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BENTECK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ECKHOLDT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14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989 234 773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BENTECK HOLDING AS</a:t>
            </a:r>
          </a:p>
        </p:txBody>
      </p:sp>
    </p:spTree>
  </p:cSld>
  <p:clrMapOvr>
    <a:masterClrMapping xmlns:a="http://schemas.openxmlformats.org/drawingml/2006/main"/>
  </p:clrMapOvr>
</p:sld>
</file>