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71e33537a40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8daacd4ffa49dc"/>
  </p:sldMasterIdLst>
  <p:sldIdLst>
    <p:sldId xmlns:r="http://schemas.openxmlformats.org/officeDocument/2006/relationships" id="256" r:id="R8e94191c6d3a48c1"/>
    <p:sldId xmlns:r="http://schemas.openxmlformats.org/officeDocument/2006/relationships" id="257" r:id="Raaad78f41d6c4a2a"/>
    <p:sldId xmlns:r="http://schemas.openxmlformats.org/officeDocument/2006/relationships" id="258" r:id="R8b5bcac8c8284917"/>
    <p:sldId xmlns:r="http://schemas.openxmlformats.org/officeDocument/2006/relationships" id="259" r:id="R60e15c1938484633"/>
    <p:sldId xmlns:r="http://schemas.openxmlformats.org/officeDocument/2006/relationships" id="260" r:id="R84cb05faff754974"/>
    <p:sldId xmlns:r="http://schemas.openxmlformats.org/officeDocument/2006/relationships" id="261" r:id="Rda979a03f6b34224"/>
    <p:sldId xmlns:r="http://schemas.openxmlformats.org/officeDocument/2006/relationships" id="262" r:id="R4f4af934b0aa45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daacd4ffa49dc" /><Relationship Type="http://schemas.openxmlformats.org/officeDocument/2006/relationships/slide" Target="/ppt/slides/slide1.xml" Id="R8e94191c6d3a48c1" /><Relationship Type="http://schemas.openxmlformats.org/officeDocument/2006/relationships/slide" Target="/ppt/slides/slide2.xml" Id="Raaad78f41d6c4a2a" /><Relationship Type="http://schemas.openxmlformats.org/officeDocument/2006/relationships/slide" Target="/ppt/slides/slide3.xml" Id="R8b5bcac8c8284917" /><Relationship Type="http://schemas.openxmlformats.org/officeDocument/2006/relationships/slide" Target="/ppt/slides/slide4.xml" Id="R60e15c1938484633" /><Relationship Type="http://schemas.openxmlformats.org/officeDocument/2006/relationships/slide" Target="/ppt/slides/slide5.xml" Id="R84cb05faff754974" /><Relationship Type="http://schemas.openxmlformats.org/officeDocument/2006/relationships/slide" Target="/ppt/slides/slide6.xml" Id="Rda979a03f6b34224" /><Relationship Type="http://schemas.openxmlformats.org/officeDocument/2006/relationships/slide" Target="/ppt/slides/slide7.xml" Id="R4f4af934b0aa45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98c9a782d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986f5ff8442bd" /><Relationship Type="http://schemas.openxmlformats.org/officeDocument/2006/relationships/theme" Target="/ppt/slideMasters/theme/theme1.xml" Id="Rb84e4b75c70248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7986f5ff84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e41beb36a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72eb129ad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8302fd7fe45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eb44ce24141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fe1d677b646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d1bac86e4a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9628ed13c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GUNDERSEN MASKINSERVICE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GUNDERSEN MASKINSERVICE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16 824 014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1 058 639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2 360 156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8 735 844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GUNDERSEN MASKINSERVICE AS</a:t>
            </a:r>
          </a:p>
        </p:txBody>
      </p:sp>
    </p:spTree>
  </p:cSld>
  <p:clrMapOvr>
    <a:masterClrMapping xmlns:a="http://schemas.openxmlformats.org/drawingml/2006/main"/>
  </p:clrMapOvr>
</p:sld>
</file>