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6fd490d6ab244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3bec3ebd724c6b"/>
  </p:sldMasterIdLst>
  <p:sldIdLst>
    <p:sldId xmlns:r="http://schemas.openxmlformats.org/officeDocument/2006/relationships" id="256" r:id="Ra4a58fcf839045ff"/>
    <p:sldId xmlns:r="http://schemas.openxmlformats.org/officeDocument/2006/relationships" id="257" r:id="R74868568fea44e47"/>
    <p:sldId xmlns:r="http://schemas.openxmlformats.org/officeDocument/2006/relationships" id="258" r:id="Rc0852a1cdae0415c"/>
    <p:sldId xmlns:r="http://schemas.openxmlformats.org/officeDocument/2006/relationships" id="259" r:id="R809a12b901d04437"/>
    <p:sldId xmlns:r="http://schemas.openxmlformats.org/officeDocument/2006/relationships" id="260" r:id="Rd64b4f2c16e446c9"/>
    <p:sldId xmlns:r="http://schemas.openxmlformats.org/officeDocument/2006/relationships" id="261" r:id="R2cea6fe5b8694a8d"/>
    <p:sldId xmlns:r="http://schemas.openxmlformats.org/officeDocument/2006/relationships" id="262" r:id="Ra29bf68fd60e43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3bec3ebd724c6b" /><Relationship Type="http://schemas.openxmlformats.org/officeDocument/2006/relationships/slide" Target="/ppt/slides/slide1.xml" Id="Ra4a58fcf839045ff" /><Relationship Type="http://schemas.openxmlformats.org/officeDocument/2006/relationships/slide" Target="/ppt/slides/slide2.xml" Id="R74868568fea44e47" /><Relationship Type="http://schemas.openxmlformats.org/officeDocument/2006/relationships/slide" Target="/ppt/slides/slide3.xml" Id="Rc0852a1cdae0415c" /><Relationship Type="http://schemas.openxmlformats.org/officeDocument/2006/relationships/slide" Target="/ppt/slides/slide4.xml" Id="R809a12b901d04437" /><Relationship Type="http://schemas.openxmlformats.org/officeDocument/2006/relationships/slide" Target="/ppt/slides/slide5.xml" Id="Rd64b4f2c16e446c9" /><Relationship Type="http://schemas.openxmlformats.org/officeDocument/2006/relationships/slide" Target="/ppt/slides/slide6.xml" Id="R2cea6fe5b8694a8d" /><Relationship Type="http://schemas.openxmlformats.org/officeDocument/2006/relationships/slide" Target="/ppt/slides/slide7.xml" Id="Ra29bf68fd60e43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ab8913091b4d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427efbab2b4ba5" /><Relationship Type="http://schemas.openxmlformats.org/officeDocument/2006/relationships/theme" Target="/ppt/slideMasters/theme/theme1.xml" Id="R14d29aeeca9e43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427efbab2b4b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8779b0f6b4c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a7fdf52e144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6d8fe6d7c42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8dd97e61943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7ec67a79242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2508f6e8442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35aeee6fa40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ØVERGÅRDEN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ØVERGÅRDEN AS ble etablert [år] og holder til i Eide.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2 452 629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20 437 396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22 116 053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SIGBJØRN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RONNY SØRSETH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SØRVIK SONJA KRISTIN DALE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Sigbjørn Dale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6490 Eide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ØVERGÅRDEN AS</a:t>
            </a:r>
          </a:p>
        </p:txBody>
      </p:sp>
    </p:spTree>
  </p:cSld>
  <p:clrMapOvr>
    <a:masterClrMapping xmlns:a="http://schemas.openxmlformats.org/drawingml/2006/main"/>
  </p:clrMapOvr>
</p:sld>
</file>