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6650ae8cb044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212c63e31d45bf"/>
  </p:sldMasterIdLst>
  <p:sldIdLst>
    <p:sldId xmlns:r="http://schemas.openxmlformats.org/officeDocument/2006/relationships" id="256" r:id="R222008131fab4a02"/>
    <p:sldId xmlns:r="http://schemas.openxmlformats.org/officeDocument/2006/relationships" id="257" r:id="R29dfdba2b0124bbd"/>
    <p:sldId xmlns:r="http://schemas.openxmlformats.org/officeDocument/2006/relationships" id="258" r:id="R522fa2c8f4144fba"/>
    <p:sldId xmlns:r="http://schemas.openxmlformats.org/officeDocument/2006/relationships" id="259" r:id="Rbedbf0bc3f0f45e8"/>
    <p:sldId xmlns:r="http://schemas.openxmlformats.org/officeDocument/2006/relationships" id="260" r:id="R35737265fbdf48cd"/>
    <p:sldId xmlns:r="http://schemas.openxmlformats.org/officeDocument/2006/relationships" id="261" r:id="R7c15ff26620349f7"/>
    <p:sldId xmlns:r="http://schemas.openxmlformats.org/officeDocument/2006/relationships" id="262" r:id="R5df98a99db5a4b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212c63e31d45bf" /><Relationship Type="http://schemas.openxmlformats.org/officeDocument/2006/relationships/slide" Target="/ppt/slides/slide1.xml" Id="R222008131fab4a02" /><Relationship Type="http://schemas.openxmlformats.org/officeDocument/2006/relationships/slide" Target="/ppt/slides/slide2.xml" Id="R29dfdba2b0124bbd" /><Relationship Type="http://schemas.openxmlformats.org/officeDocument/2006/relationships/slide" Target="/ppt/slides/slide3.xml" Id="R522fa2c8f4144fba" /><Relationship Type="http://schemas.openxmlformats.org/officeDocument/2006/relationships/slide" Target="/ppt/slides/slide4.xml" Id="Rbedbf0bc3f0f45e8" /><Relationship Type="http://schemas.openxmlformats.org/officeDocument/2006/relationships/slide" Target="/ppt/slides/slide5.xml" Id="R35737265fbdf48cd" /><Relationship Type="http://schemas.openxmlformats.org/officeDocument/2006/relationships/slide" Target="/ppt/slides/slide6.xml" Id="R7c15ff26620349f7" /><Relationship Type="http://schemas.openxmlformats.org/officeDocument/2006/relationships/slide" Target="/ppt/slides/slide7.xml" Id="R5df98a99db5a4b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c001aac17644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543b7e2784ae4" /><Relationship Type="http://schemas.openxmlformats.org/officeDocument/2006/relationships/theme" Target="/ppt/slideMasters/theme/theme1.xml" Id="R60330cf3c91445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2543b7e2784a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12e32f6414b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ae31037d04e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b70857edc42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4c7fd95a04e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400c4c5c649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d2a5131bd47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e165e1c0640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SOLSIDA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SOLSIDA BRYGGE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−1 663 228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−4 455 346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26 412 219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 T L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ØYGRUPPEN AS  –  31,0 %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FJELLI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NÆRINGSVEKST SØR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SIVCON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Østerøya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