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d0facd76f4c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53e66651f48a0"/>
  </p:sldMasterIdLst>
  <p:sldIdLst>
    <p:sldId xmlns:r="http://schemas.openxmlformats.org/officeDocument/2006/relationships" id="256" r:id="Rb3b62e1558554f03"/>
    <p:sldId xmlns:r="http://schemas.openxmlformats.org/officeDocument/2006/relationships" id="257" r:id="R6dc55fe42dc64302"/>
    <p:sldId xmlns:r="http://schemas.openxmlformats.org/officeDocument/2006/relationships" id="258" r:id="R3623db4a68674dc9"/>
    <p:sldId xmlns:r="http://schemas.openxmlformats.org/officeDocument/2006/relationships" id="259" r:id="R4b6f678265bf4bc6"/>
    <p:sldId xmlns:r="http://schemas.openxmlformats.org/officeDocument/2006/relationships" id="260" r:id="R849ba5753f42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53e66651f48a0" /><Relationship Type="http://schemas.openxmlformats.org/officeDocument/2006/relationships/slide" Target="/ppt/slides/slide1.xml" Id="Rb3b62e1558554f03" /><Relationship Type="http://schemas.openxmlformats.org/officeDocument/2006/relationships/slide" Target="/ppt/slides/slide2.xml" Id="R6dc55fe42dc64302" /><Relationship Type="http://schemas.openxmlformats.org/officeDocument/2006/relationships/slide" Target="/ppt/slides/slide3.xml" Id="R3623db4a68674dc9" /><Relationship Type="http://schemas.openxmlformats.org/officeDocument/2006/relationships/slide" Target="/ppt/slides/slide4.xml" Id="R4b6f678265bf4bc6" /><Relationship Type="http://schemas.openxmlformats.org/officeDocument/2006/relationships/slide" Target="/ppt/slides/slide5.xml" Id="R849ba5753f42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27ec8f313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4102ddfcd4a2c" /><Relationship Type="http://schemas.openxmlformats.org/officeDocument/2006/relationships/theme" Target="/ppt/slideMasters/theme/theme1.xml" Id="R3046338f5e40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4102ddfcd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6b915e38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bf348e855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80b63c9dc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ede25099b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b4df0aeb9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CNS INVEST AS</a:t>
            </a:r>
          </a:p>
        </p:txBody>
      </p:sp>
    </p:spTree>
  </p:cSld>
  <p:clrMapOvr>
    <a:masterClrMapping xmlns:a="http://schemas.openxmlformats.org/drawingml/2006/main"/>
  </p:clrMapOvr>
</p:sld>
</file>