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79969961c24d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d1798ec8294491"/>
  </p:sldMasterIdLst>
  <p:sldIdLst>
    <p:sldId xmlns:r="http://schemas.openxmlformats.org/officeDocument/2006/relationships" id="256" r:id="R844313eb751b4744"/>
    <p:sldId xmlns:r="http://schemas.openxmlformats.org/officeDocument/2006/relationships" id="257" r:id="Ra9ca1920a5c54323"/>
    <p:sldId xmlns:r="http://schemas.openxmlformats.org/officeDocument/2006/relationships" id="258" r:id="R018e078e2d33456c"/>
    <p:sldId xmlns:r="http://schemas.openxmlformats.org/officeDocument/2006/relationships" id="259" r:id="Rd8599598fb624ee6"/>
    <p:sldId xmlns:r="http://schemas.openxmlformats.org/officeDocument/2006/relationships" id="260" r:id="Rd11f686033fa45c4"/>
    <p:sldId xmlns:r="http://schemas.openxmlformats.org/officeDocument/2006/relationships" id="261" r:id="R8c9596bf81864cad"/>
    <p:sldId xmlns:r="http://schemas.openxmlformats.org/officeDocument/2006/relationships" id="262" r:id="R3ed8c52d6f0d4d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d1798ec8294491" /><Relationship Type="http://schemas.openxmlformats.org/officeDocument/2006/relationships/slide" Target="/ppt/slides/slide1.xml" Id="R844313eb751b4744" /><Relationship Type="http://schemas.openxmlformats.org/officeDocument/2006/relationships/slide" Target="/ppt/slides/slide2.xml" Id="Ra9ca1920a5c54323" /><Relationship Type="http://schemas.openxmlformats.org/officeDocument/2006/relationships/slide" Target="/ppt/slides/slide3.xml" Id="R018e078e2d33456c" /><Relationship Type="http://schemas.openxmlformats.org/officeDocument/2006/relationships/slide" Target="/ppt/slides/slide4.xml" Id="Rd8599598fb624ee6" /><Relationship Type="http://schemas.openxmlformats.org/officeDocument/2006/relationships/slide" Target="/ppt/slides/slide5.xml" Id="Rd11f686033fa45c4" /><Relationship Type="http://schemas.openxmlformats.org/officeDocument/2006/relationships/slide" Target="/ppt/slides/slide6.xml" Id="R8c9596bf81864cad" /><Relationship Type="http://schemas.openxmlformats.org/officeDocument/2006/relationships/slide" Target="/ppt/slides/slide7.xml" Id="R3ed8c52d6f0d4d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26b1f6be6f4a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c8001e0bc4007" /><Relationship Type="http://schemas.openxmlformats.org/officeDocument/2006/relationships/theme" Target="/ppt/slideMasters/theme/theme1.xml" Id="R8d41592c5fbc41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9c8001e0bc40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db22600334c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acda009104d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8aa90f57040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13e95388746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d0452452841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ca839dc4d4e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27c22a3c244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ERIAL AS ble etablert [år] og holder til i Sandve.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721 830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619 389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1 100 960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GUNNAR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Karmøyveg 759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4272 Sandve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989 233 653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ERIAL AS</a:t>
            </a:r>
          </a:p>
        </p:txBody>
      </p:sp>
    </p:spTree>
  </p:cSld>
  <p:clrMapOvr>
    <a:masterClrMapping xmlns:a="http://schemas.openxmlformats.org/drawingml/2006/main"/>
  </p:clrMapOvr>
</p:sld>
</file>