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5fa34d1b644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2272bc863c42e6"/>
  </p:sldMasterIdLst>
  <p:sldIdLst>
    <p:sldId xmlns:r="http://schemas.openxmlformats.org/officeDocument/2006/relationships" id="256" r:id="Rbabfd654f34645bc"/>
    <p:sldId xmlns:r="http://schemas.openxmlformats.org/officeDocument/2006/relationships" id="257" r:id="R425c434c0b84483e"/>
    <p:sldId xmlns:r="http://schemas.openxmlformats.org/officeDocument/2006/relationships" id="258" r:id="Ra1e43bf757ce441d"/>
    <p:sldId xmlns:r="http://schemas.openxmlformats.org/officeDocument/2006/relationships" id="259" r:id="Rcf64086f69024614"/>
    <p:sldId xmlns:r="http://schemas.openxmlformats.org/officeDocument/2006/relationships" id="260" r:id="R9d497387583e43fa"/>
    <p:sldId xmlns:r="http://schemas.openxmlformats.org/officeDocument/2006/relationships" id="261" r:id="R430d77b35b8f44f3"/>
    <p:sldId xmlns:r="http://schemas.openxmlformats.org/officeDocument/2006/relationships" id="262" r:id="Rfbe0d7f4dca3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272bc863c42e6" /><Relationship Type="http://schemas.openxmlformats.org/officeDocument/2006/relationships/slide" Target="/ppt/slides/slide1.xml" Id="Rbabfd654f34645bc" /><Relationship Type="http://schemas.openxmlformats.org/officeDocument/2006/relationships/slide" Target="/ppt/slides/slide2.xml" Id="R425c434c0b84483e" /><Relationship Type="http://schemas.openxmlformats.org/officeDocument/2006/relationships/slide" Target="/ppt/slides/slide3.xml" Id="Ra1e43bf757ce441d" /><Relationship Type="http://schemas.openxmlformats.org/officeDocument/2006/relationships/slide" Target="/ppt/slides/slide4.xml" Id="Rcf64086f69024614" /><Relationship Type="http://schemas.openxmlformats.org/officeDocument/2006/relationships/slide" Target="/ppt/slides/slide5.xml" Id="R9d497387583e43fa" /><Relationship Type="http://schemas.openxmlformats.org/officeDocument/2006/relationships/slide" Target="/ppt/slides/slide6.xml" Id="R430d77b35b8f44f3" /><Relationship Type="http://schemas.openxmlformats.org/officeDocument/2006/relationships/slide" Target="/ppt/slides/slide7.xml" Id="Rfbe0d7f4dca3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e3a29f564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dfc8be1a945bc" /><Relationship Type="http://schemas.openxmlformats.org/officeDocument/2006/relationships/theme" Target="/ppt/slideMasters/theme/theme1.xml" Id="Rccb91a4058714a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9dfc8be1a9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8ba8435774c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c4114c513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206fa94b042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75d0ac7a847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6f85510c8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d03bc9e1842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961fe80f5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AMARIE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7 114 764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83 356 713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83 840 217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HELENE BERGE HOLM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HELENE BERGE HOLM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Onkel Eriks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29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AMARIE AS</a:t>
            </a:r>
          </a:p>
        </p:txBody>
      </p:sp>
    </p:spTree>
  </p:cSld>
  <p:clrMapOvr>
    <a:masterClrMapping xmlns:a="http://schemas.openxmlformats.org/drawingml/2006/main"/>
  </p:clrMapOvr>
</p:sld>
</file>