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dda9b2ddb4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5811dd3d444017"/>
  </p:sldMasterIdLst>
  <p:sldIdLst>
    <p:sldId xmlns:r="http://schemas.openxmlformats.org/officeDocument/2006/relationships" id="256" r:id="Ra82eed2821284cc0"/>
    <p:sldId xmlns:r="http://schemas.openxmlformats.org/officeDocument/2006/relationships" id="257" r:id="Raf665ca031824af5"/>
    <p:sldId xmlns:r="http://schemas.openxmlformats.org/officeDocument/2006/relationships" id="258" r:id="R82b8b846a0f0456f"/>
    <p:sldId xmlns:r="http://schemas.openxmlformats.org/officeDocument/2006/relationships" id="259" r:id="R28cedb1c36174620"/>
    <p:sldId xmlns:r="http://schemas.openxmlformats.org/officeDocument/2006/relationships" id="260" r:id="R2d8fedbee9484c92"/>
    <p:sldId xmlns:r="http://schemas.openxmlformats.org/officeDocument/2006/relationships" id="261" r:id="Rbbc7956af12e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811dd3d444017" /><Relationship Type="http://schemas.openxmlformats.org/officeDocument/2006/relationships/slide" Target="/ppt/slides/slide1.xml" Id="Ra82eed2821284cc0" /><Relationship Type="http://schemas.openxmlformats.org/officeDocument/2006/relationships/slide" Target="/ppt/slides/slide2.xml" Id="Raf665ca031824af5" /><Relationship Type="http://schemas.openxmlformats.org/officeDocument/2006/relationships/slide" Target="/ppt/slides/slide3.xml" Id="R82b8b846a0f0456f" /><Relationship Type="http://schemas.openxmlformats.org/officeDocument/2006/relationships/slide" Target="/ppt/slides/slide4.xml" Id="R28cedb1c36174620" /><Relationship Type="http://schemas.openxmlformats.org/officeDocument/2006/relationships/slide" Target="/ppt/slides/slide5.xml" Id="R2d8fedbee9484c92" /><Relationship Type="http://schemas.openxmlformats.org/officeDocument/2006/relationships/slide" Target="/ppt/slides/slide6.xml" Id="Rbbc7956af12e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5290c48a54a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749b0ea674196" /><Relationship Type="http://schemas.openxmlformats.org/officeDocument/2006/relationships/theme" Target="/ppt/slideMasters/theme/theme1.xml" Id="R3556d766dd0340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2749b0ea6741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cf5f8db0e47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e5ea0420a4a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e59c887c742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8baa29a6345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3116fafca49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88a4779ef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HKT HAUGESUND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HKT HAUGESUND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HKT HAUGESUND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HKT HAUGESUND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HKT HAUGESUND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HKT HAUGESUND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1 399 340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1 295 950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1 002 482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2 289 828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HKT HAUGESUND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989 232 282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HKT HAUGESUND INVEST AS</a:t>
            </a:r>
          </a:p>
        </p:txBody>
      </p:sp>
    </p:spTree>
  </p:cSld>
  <p:clrMapOvr>
    <a:masterClrMapping xmlns:a="http://schemas.openxmlformats.org/drawingml/2006/main"/>
  </p:clrMapOvr>
</p:sld>
</file>