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5d9afee38540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a541c5214e4837"/>
  </p:sldMasterIdLst>
  <p:sldIdLst>
    <p:sldId xmlns:r="http://schemas.openxmlformats.org/officeDocument/2006/relationships" id="256" r:id="Rca31a6998de44a32"/>
    <p:sldId xmlns:r="http://schemas.openxmlformats.org/officeDocument/2006/relationships" id="257" r:id="Rcddde984bb7246ab"/>
    <p:sldId xmlns:r="http://schemas.openxmlformats.org/officeDocument/2006/relationships" id="258" r:id="R5bd587c14cc84d03"/>
    <p:sldId xmlns:r="http://schemas.openxmlformats.org/officeDocument/2006/relationships" id="259" r:id="R871cc5fa45134840"/>
    <p:sldId xmlns:r="http://schemas.openxmlformats.org/officeDocument/2006/relationships" id="260" r:id="Re2715665239243d8"/>
    <p:sldId xmlns:r="http://schemas.openxmlformats.org/officeDocument/2006/relationships" id="261" r:id="Rb3f8181b08d347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a541c5214e4837" /><Relationship Type="http://schemas.openxmlformats.org/officeDocument/2006/relationships/slide" Target="/ppt/slides/slide1.xml" Id="Rca31a6998de44a32" /><Relationship Type="http://schemas.openxmlformats.org/officeDocument/2006/relationships/slide" Target="/ppt/slides/slide2.xml" Id="Rcddde984bb7246ab" /><Relationship Type="http://schemas.openxmlformats.org/officeDocument/2006/relationships/slide" Target="/ppt/slides/slide3.xml" Id="R5bd587c14cc84d03" /><Relationship Type="http://schemas.openxmlformats.org/officeDocument/2006/relationships/slide" Target="/ppt/slides/slide4.xml" Id="R871cc5fa45134840" /><Relationship Type="http://schemas.openxmlformats.org/officeDocument/2006/relationships/slide" Target="/ppt/slides/slide5.xml" Id="Re2715665239243d8" /><Relationship Type="http://schemas.openxmlformats.org/officeDocument/2006/relationships/slide" Target="/ppt/slides/slide6.xml" Id="Rb3f8181b08d347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7de1589cc849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2bc371c674751" /><Relationship Type="http://schemas.openxmlformats.org/officeDocument/2006/relationships/theme" Target="/ppt/slideMasters/theme/theme1.xml" Id="Rb180afa57c4244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12bc371c6747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3d3fce05f45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be24aa00348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493db424245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c8f87734d4c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de913cc8447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064d0f74b43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GRINDAFJORD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GRINDAFJORD HOLDING AS ble etablert [år] og holder til i Aksdal.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−285 102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413 966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14 849 453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15 464 708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Litlaskogvegen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5570 Aksdal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989 232 215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GRINDAFJORD HOLDING AS</a:t>
            </a:r>
          </a:p>
        </p:txBody>
      </p:sp>
    </p:spTree>
  </p:cSld>
  <p:clrMapOvr>
    <a:masterClrMapping xmlns:a="http://schemas.openxmlformats.org/drawingml/2006/main"/>
  </p:clrMapOvr>
</p:sld>
</file>