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851ab96d5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cf3c4982347f8"/>
  </p:sldMasterIdLst>
  <p:sldIdLst>
    <p:sldId xmlns:r="http://schemas.openxmlformats.org/officeDocument/2006/relationships" id="256" r:id="R85f299afc4af49dd"/>
    <p:sldId xmlns:r="http://schemas.openxmlformats.org/officeDocument/2006/relationships" id="257" r:id="R32c5d7915aa24d22"/>
    <p:sldId xmlns:r="http://schemas.openxmlformats.org/officeDocument/2006/relationships" id="258" r:id="R1acb435115cc4263"/>
    <p:sldId xmlns:r="http://schemas.openxmlformats.org/officeDocument/2006/relationships" id="259" r:id="R94ce142e3ee540dc"/>
    <p:sldId xmlns:r="http://schemas.openxmlformats.org/officeDocument/2006/relationships" id="260" r:id="Rdd0715293ad9405e"/>
    <p:sldId xmlns:r="http://schemas.openxmlformats.org/officeDocument/2006/relationships" id="261" r:id="R7f20082394474c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cf3c4982347f8" /><Relationship Type="http://schemas.openxmlformats.org/officeDocument/2006/relationships/slide" Target="/ppt/slides/slide1.xml" Id="R85f299afc4af49dd" /><Relationship Type="http://schemas.openxmlformats.org/officeDocument/2006/relationships/slide" Target="/ppt/slides/slide2.xml" Id="R32c5d7915aa24d22" /><Relationship Type="http://schemas.openxmlformats.org/officeDocument/2006/relationships/slide" Target="/ppt/slides/slide3.xml" Id="R1acb435115cc4263" /><Relationship Type="http://schemas.openxmlformats.org/officeDocument/2006/relationships/slide" Target="/ppt/slides/slide4.xml" Id="R94ce142e3ee540dc" /><Relationship Type="http://schemas.openxmlformats.org/officeDocument/2006/relationships/slide" Target="/ppt/slides/slide5.xml" Id="Rdd0715293ad9405e" /><Relationship Type="http://schemas.openxmlformats.org/officeDocument/2006/relationships/slide" Target="/ppt/slides/slide6.xml" Id="R7f20082394474c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a3a8b6195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51ec0633e4c36" /><Relationship Type="http://schemas.openxmlformats.org/officeDocument/2006/relationships/theme" Target="/ppt/slideMasters/theme/theme1.xml" Id="R17d17d8cb2a5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51ec0633e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96ff98b50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c1b61cc20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23bc7de154c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cfcffdbd3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ebb183191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6a2a80874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EIKHAUGEN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VIDAR ERSVÆR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BAKERVIK ERSVÆR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Sagstadvegen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5243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EIKHAUGEN AS</a:t>
            </a:r>
          </a:p>
        </p:txBody>
      </p:sp>
    </p:spTree>
  </p:cSld>
  <p:clrMapOvr>
    <a:masterClrMapping xmlns:a="http://schemas.openxmlformats.org/drawingml/2006/main"/>
  </p:clrMapOvr>
</p:sld>
</file>