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5a9fe0051d48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0e87ee87c34010"/>
  </p:sldMasterIdLst>
  <p:sldIdLst>
    <p:sldId xmlns:r="http://schemas.openxmlformats.org/officeDocument/2006/relationships" id="256" r:id="R98d20306c7694109"/>
    <p:sldId xmlns:r="http://schemas.openxmlformats.org/officeDocument/2006/relationships" id="257" r:id="Rb702974e7c0f4f48"/>
    <p:sldId xmlns:r="http://schemas.openxmlformats.org/officeDocument/2006/relationships" id="258" r:id="Rb544690b762e43bd"/>
    <p:sldId xmlns:r="http://schemas.openxmlformats.org/officeDocument/2006/relationships" id="259" r:id="Re28a176bb81a4d9e"/>
    <p:sldId xmlns:r="http://schemas.openxmlformats.org/officeDocument/2006/relationships" id="260" r:id="R44d10506ce5a4403"/>
    <p:sldId xmlns:r="http://schemas.openxmlformats.org/officeDocument/2006/relationships" id="261" r:id="R9d1dc542393a45a3"/>
    <p:sldId xmlns:r="http://schemas.openxmlformats.org/officeDocument/2006/relationships" id="262" r:id="R791ae755e02d4a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0e87ee87c34010" /><Relationship Type="http://schemas.openxmlformats.org/officeDocument/2006/relationships/slide" Target="/ppt/slides/slide1.xml" Id="R98d20306c7694109" /><Relationship Type="http://schemas.openxmlformats.org/officeDocument/2006/relationships/slide" Target="/ppt/slides/slide2.xml" Id="Rb702974e7c0f4f48" /><Relationship Type="http://schemas.openxmlformats.org/officeDocument/2006/relationships/slide" Target="/ppt/slides/slide3.xml" Id="Rb544690b762e43bd" /><Relationship Type="http://schemas.openxmlformats.org/officeDocument/2006/relationships/slide" Target="/ppt/slides/slide4.xml" Id="Re28a176bb81a4d9e" /><Relationship Type="http://schemas.openxmlformats.org/officeDocument/2006/relationships/slide" Target="/ppt/slides/slide5.xml" Id="R44d10506ce5a4403" /><Relationship Type="http://schemas.openxmlformats.org/officeDocument/2006/relationships/slide" Target="/ppt/slides/slide6.xml" Id="R9d1dc542393a45a3" /><Relationship Type="http://schemas.openxmlformats.org/officeDocument/2006/relationships/slide" Target="/ppt/slides/slide7.xml" Id="R791ae755e02d4a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6a479026114f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c7d51ac064cd9" /><Relationship Type="http://schemas.openxmlformats.org/officeDocument/2006/relationships/theme" Target="/ppt/slideMasters/theme/theme1.xml" Id="R98935ae496a941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7c7d51ac064c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c045d9b3c4e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94bbc42d046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4ab57d3a841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0eb9484e94e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d3130fa9444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b1986e8ce45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0b91c65a64a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 KRISTENSEN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KRISTENSEN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KRISTENSEN EIENDOM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KRISTENSEN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KRISTENSEN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KRISTENSEN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−39 550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417 961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1 132 969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KRISTENSEN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KRISTOFFER KRISTENSEN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KRISTENSEN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Storengveien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989 232 134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KRISTENSEN EIENDOM AS</a:t>
            </a:r>
          </a:p>
        </p:txBody>
      </p:sp>
    </p:spTree>
  </p:cSld>
  <p:clrMapOvr>
    <a:masterClrMapping xmlns:a="http://schemas.openxmlformats.org/drawingml/2006/main"/>
  </p:clrMapOvr>
</p:sld>
</file>