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94b8b5b7744e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3d2671223845a3"/>
  </p:sldMasterIdLst>
  <p:sldIdLst>
    <p:sldId xmlns:r="http://schemas.openxmlformats.org/officeDocument/2006/relationships" id="256" r:id="Rc443f35171e74df0"/>
    <p:sldId xmlns:r="http://schemas.openxmlformats.org/officeDocument/2006/relationships" id="257" r:id="R3d1c0894440d401c"/>
    <p:sldId xmlns:r="http://schemas.openxmlformats.org/officeDocument/2006/relationships" id="258" r:id="R28d5cda697dd450f"/>
    <p:sldId xmlns:r="http://schemas.openxmlformats.org/officeDocument/2006/relationships" id="259" r:id="R9cebbd0bedd5426f"/>
    <p:sldId xmlns:r="http://schemas.openxmlformats.org/officeDocument/2006/relationships" id="260" r:id="R64d4dd9b43a84b9d"/>
    <p:sldId xmlns:r="http://schemas.openxmlformats.org/officeDocument/2006/relationships" id="261" r:id="R17bb6698fe854583"/>
    <p:sldId xmlns:r="http://schemas.openxmlformats.org/officeDocument/2006/relationships" id="262" r:id="Re7556bc9ab454a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3d2671223845a3" /><Relationship Type="http://schemas.openxmlformats.org/officeDocument/2006/relationships/slide" Target="/ppt/slides/slide1.xml" Id="Rc443f35171e74df0" /><Relationship Type="http://schemas.openxmlformats.org/officeDocument/2006/relationships/slide" Target="/ppt/slides/slide2.xml" Id="R3d1c0894440d401c" /><Relationship Type="http://schemas.openxmlformats.org/officeDocument/2006/relationships/slide" Target="/ppt/slides/slide3.xml" Id="R28d5cda697dd450f" /><Relationship Type="http://schemas.openxmlformats.org/officeDocument/2006/relationships/slide" Target="/ppt/slides/slide4.xml" Id="R9cebbd0bedd5426f" /><Relationship Type="http://schemas.openxmlformats.org/officeDocument/2006/relationships/slide" Target="/ppt/slides/slide5.xml" Id="R64d4dd9b43a84b9d" /><Relationship Type="http://schemas.openxmlformats.org/officeDocument/2006/relationships/slide" Target="/ppt/slides/slide6.xml" Id="R17bb6698fe854583" /><Relationship Type="http://schemas.openxmlformats.org/officeDocument/2006/relationships/slide" Target="/ppt/slides/slide7.xml" Id="Re7556bc9ab454a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c1701c00ec4e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938a136e841f9" /><Relationship Type="http://schemas.openxmlformats.org/officeDocument/2006/relationships/theme" Target="/ppt/slideMasters/theme/theme1.xml" Id="R865ab9d77ae74c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c938a136e841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61798c64f40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e07aea4c149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1f5c3f6a34e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47cf9bebe4f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f41e3cd8941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bf6d1aaac47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b6bf8f14843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K. KRISTENSEN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KRISTENSEN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 KRISTENSEN EIENDOM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KRISTENSEN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KRISTENSEN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KRISTENSEN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−39 550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417 961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1 132 969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KRISTENSEN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KRISTOFFER KRISTENSEN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KRISTENSEN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Storengveien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9515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989 232 134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KRISTENSEN EIENDOM AS</a:t>
            </a:r>
          </a:p>
        </p:txBody>
      </p:sp>
    </p:spTree>
  </p:cSld>
  <p:clrMapOvr>
    <a:masterClrMapping xmlns:a="http://schemas.openxmlformats.org/drawingml/2006/main"/>
  </p:clrMapOvr>
</p:sld>
</file>