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6e70bd9fb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9703a348f4346"/>
  </p:sldMasterIdLst>
  <p:sldIdLst>
    <p:sldId xmlns:r="http://schemas.openxmlformats.org/officeDocument/2006/relationships" id="256" r:id="R45ebedb7bc0542e0"/>
    <p:sldId xmlns:r="http://schemas.openxmlformats.org/officeDocument/2006/relationships" id="257" r:id="Rb2513bf3de9e4738"/>
    <p:sldId xmlns:r="http://schemas.openxmlformats.org/officeDocument/2006/relationships" id="258" r:id="Rbec1030681724993"/>
    <p:sldId xmlns:r="http://schemas.openxmlformats.org/officeDocument/2006/relationships" id="259" r:id="Refd506c76ba9485d"/>
    <p:sldId xmlns:r="http://schemas.openxmlformats.org/officeDocument/2006/relationships" id="260" r:id="R2db0b8db6c284683"/>
    <p:sldId xmlns:r="http://schemas.openxmlformats.org/officeDocument/2006/relationships" id="261" r:id="R52b38a9640d144b8"/>
    <p:sldId xmlns:r="http://schemas.openxmlformats.org/officeDocument/2006/relationships" id="262" r:id="R96df04f12f9d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9703a348f4346" /><Relationship Type="http://schemas.openxmlformats.org/officeDocument/2006/relationships/slide" Target="/ppt/slides/slide1.xml" Id="R45ebedb7bc0542e0" /><Relationship Type="http://schemas.openxmlformats.org/officeDocument/2006/relationships/slide" Target="/ppt/slides/slide2.xml" Id="Rb2513bf3de9e4738" /><Relationship Type="http://schemas.openxmlformats.org/officeDocument/2006/relationships/slide" Target="/ppt/slides/slide3.xml" Id="Rbec1030681724993" /><Relationship Type="http://schemas.openxmlformats.org/officeDocument/2006/relationships/slide" Target="/ppt/slides/slide4.xml" Id="Refd506c76ba9485d" /><Relationship Type="http://schemas.openxmlformats.org/officeDocument/2006/relationships/slide" Target="/ppt/slides/slide5.xml" Id="R2db0b8db6c284683" /><Relationship Type="http://schemas.openxmlformats.org/officeDocument/2006/relationships/slide" Target="/ppt/slides/slide6.xml" Id="R52b38a9640d144b8" /><Relationship Type="http://schemas.openxmlformats.org/officeDocument/2006/relationships/slide" Target="/ppt/slides/slide7.xml" Id="R96df04f12f9d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e708343dc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393aa46249a0" /><Relationship Type="http://schemas.openxmlformats.org/officeDocument/2006/relationships/theme" Target="/ppt/slideMasters/theme/theme1.xml" Id="R2b5cc21d8d1a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4393aa462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12a137350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8b3f5f0e8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a4b8eeb9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21a96228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649e5789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d53288fdd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fd37b06d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SILVER-INVEST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SILVER-INVEST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85 622 802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267 933 537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284 834 451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FOSSMARK TORMOD 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Nøstekaien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