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d60f26024d48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03074ad44d4639"/>
  </p:sldMasterIdLst>
  <p:sldIdLst>
    <p:sldId xmlns:r="http://schemas.openxmlformats.org/officeDocument/2006/relationships" id="256" r:id="R438d607536ea4dde"/>
    <p:sldId xmlns:r="http://schemas.openxmlformats.org/officeDocument/2006/relationships" id="257" r:id="R7130e5526b154145"/>
    <p:sldId xmlns:r="http://schemas.openxmlformats.org/officeDocument/2006/relationships" id="258" r:id="Rad2cb238d51249b0"/>
    <p:sldId xmlns:r="http://schemas.openxmlformats.org/officeDocument/2006/relationships" id="259" r:id="R5c6ab6bfdd34471b"/>
    <p:sldId xmlns:r="http://schemas.openxmlformats.org/officeDocument/2006/relationships" id="260" r:id="Refd3a83ef0b54b57"/>
    <p:sldId xmlns:r="http://schemas.openxmlformats.org/officeDocument/2006/relationships" id="261" r:id="R523f507d1d6a44e7"/>
    <p:sldId xmlns:r="http://schemas.openxmlformats.org/officeDocument/2006/relationships" id="262" r:id="R7ef49f196d4f45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3074ad44d4639" /><Relationship Type="http://schemas.openxmlformats.org/officeDocument/2006/relationships/slide" Target="/ppt/slides/slide1.xml" Id="R438d607536ea4dde" /><Relationship Type="http://schemas.openxmlformats.org/officeDocument/2006/relationships/slide" Target="/ppt/slides/slide2.xml" Id="R7130e5526b154145" /><Relationship Type="http://schemas.openxmlformats.org/officeDocument/2006/relationships/slide" Target="/ppt/slides/slide3.xml" Id="Rad2cb238d51249b0" /><Relationship Type="http://schemas.openxmlformats.org/officeDocument/2006/relationships/slide" Target="/ppt/slides/slide4.xml" Id="R5c6ab6bfdd34471b" /><Relationship Type="http://schemas.openxmlformats.org/officeDocument/2006/relationships/slide" Target="/ppt/slides/slide5.xml" Id="Refd3a83ef0b54b57" /><Relationship Type="http://schemas.openxmlformats.org/officeDocument/2006/relationships/slide" Target="/ppt/slides/slide6.xml" Id="R523f507d1d6a44e7" /><Relationship Type="http://schemas.openxmlformats.org/officeDocument/2006/relationships/slide" Target="/ppt/slides/slide7.xml" Id="R7ef49f196d4f45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2b2d417e348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dbccc5c504170" /><Relationship Type="http://schemas.openxmlformats.org/officeDocument/2006/relationships/theme" Target="/ppt/slideMasters/theme/theme1.xml" Id="R35a1ba8006f843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ddbccc5c5041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766e8fa3a4a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92a000a5a46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3ab6c70e24b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3ba4177c84c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53df0004848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153d3f7d54e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b74a50f0a45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EIMUND ØVSTHUS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EIMUND ØVSTHUS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EIMUND ØVSTHUS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EIMUND ØVSTHUS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EIMUND ØVSTHUS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EIMUND ØVSTHUS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141 206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8 276 714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26 887 830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30 187 975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EIMUND ØVSTHUS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ØVSTHUS EIMUND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BØI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POEV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EIMUND ØVSTHUS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Eimund Øvsthus, Øvsthusvegen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989 231 065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EIMUND ØVSTHUS AS</a:t>
            </a:r>
          </a:p>
        </p:txBody>
      </p:sp>
    </p:spTree>
  </p:cSld>
  <p:clrMapOvr>
    <a:masterClrMapping xmlns:a="http://schemas.openxmlformats.org/drawingml/2006/main"/>
  </p:clrMapOvr>
</p:sld>
</file>