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abdee98210741a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59f6ca465b44207"/>
  </p:sldMasterIdLst>
  <p:sldIdLst>
    <p:sldId xmlns:r="http://schemas.openxmlformats.org/officeDocument/2006/relationships" id="256" r:id="Rcf24cac4c6804718"/>
    <p:sldId xmlns:r="http://schemas.openxmlformats.org/officeDocument/2006/relationships" id="257" r:id="R068ad26e08b04b36"/>
    <p:sldId xmlns:r="http://schemas.openxmlformats.org/officeDocument/2006/relationships" id="258" r:id="Rd98d8b2823bf4629"/>
    <p:sldId xmlns:r="http://schemas.openxmlformats.org/officeDocument/2006/relationships" id="259" r:id="R23c87546c1134bda"/>
    <p:sldId xmlns:r="http://schemas.openxmlformats.org/officeDocument/2006/relationships" id="260" r:id="R23345c5dbb364bb2"/>
    <p:sldId xmlns:r="http://schemas.openxmlformats.org/officeDocument/2006/relationships" id="261" r:id="R58d5ba42ee4c4a88"/>
    <p:sldId xmlns:r="http://schemas.openxmlformats.org/officeDocument/2006/relationships" id="262" r:id="Rcafbdd9c7e16452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59f6ca465b44207" /><Relationship Type="http://schemas.openxmlformats.org/officeDocument/2006/relationships/slide" Target="/ppt/slides/slide1.xml" Id="Rcf24cac4c6804718" /><Relationship Type="http://schemas.openxmlformats.org/officeDocument/2006/relationships/slide" Target="/ppt/slides/slide2.xml" Id="R068ad26e08b04b36" /><Relationship Type="http://schemas.openxmlformats.org/officeDocument/2006/relationships/slide" Target="/ppt/slides/slide3.xml" Id="Rd98d8b2823bf4629" /><Relationship Type="http://schemas.openxmlformats.org/officeDocument/2006/relationships/slide" Target="/ppt/slides/slide4.xml" Id="R23c87546c1134bda" /><Relationship Type="http://schemas.openxmlformats.org/officeDocument/2006/relationships/slide" Target="/ppt/slides/slide5.xml" Id="R23345c5dbb364bb2" /><Relationship Type="http://schemas.openxmlformats.org/officeDocument/2006/relationships/slide" Target="/ppt/slides/slide6.xml" Id="R58d5ba42ee4c4a88" /><Relationship Type="http://schemas.openxmlformats.org/officeDocument/2006/relationships/slide" Target="/ppt/slides/slide7.xml" Id="Rcafbdd9c7e16452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6c4c0a96c0a429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18c1dc154642f8" /><Relationship Type="http://schemas.openxmlformats.org/officeDocument/2006/relationships/theme" Target="/ppt/slideMasters/theme/theme1.xml" Id="Rcd8650833858432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518c1dc154642f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42ad24d6254ca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739f28a56e46d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361448eb2944b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6682673d2b432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60d3bc0e5b49c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bba17f737c474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959bf475a2405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FIRDA REVISJON &amp; RÅDGIVNING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FIRDA REVISJON &amp;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FIRDA REVISJON &amp; RÅDGIVNING AS ble etablert [år] og holder til i Førde.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FIRDA REVISJON &amp;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FIRDA REVISJON &amp;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FIRDA REVISJON &amp;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8 189 250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3 170 325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2 523 103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2 664 383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4 436 271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FIRDA REVISJON &amp;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HANSEN HANS MAGNAR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KRIKEN UNNI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FIRDA REVISJON &amp;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Elvegården, Naustdalsvegen 1B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6800 Førde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41 78 54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post@firdarevisjon.no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www.firdarevisjon.no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989 230 921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FIRDA REVISJON &amp; RÅDGIVNING AS</a:t>
            </a:r>
          </a:p>
        </p:txBody>
      </p:sp>
    </p:spTree>
  </p:cSld>
  <p:clrMapOvr>
    <a:masterClrMapping xmlns:a="http://schemas.openxmlformats.org/drawingml/2006/main"/>
  </p:clrMapOvr>
</p:sld>
</file>