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85144ce410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6c4b5b3154660"/>
  </p:sldMasterIdLst>
  <p:sldIdLst>
    <p:sldId xmlns:r="http://schemas.openxmlformats.org/officeDocument/2006/relationships" id="256" r:id="R4a00ea3c6f3e49fc"/>
    <p:sldId xmlns:r="http://schemas.openxmlformats.org/officeDocument/2006/relationships" id="257" r:id="R452796add2c8471f"/>
    <p:sldId xmlns:r="http://schemas.openxmlformats.org/officeDocument/2006/relationships" id="258" r:id="R02b68d2aa865416b"/>
    <p:sldId xmlns:r="http://schemas.openxmlformats.org/officeDocument/2006/relationships" id="259" r:id="Rc58645eb729749b8"/>
    <p:sldId xmlns:r="http://schemas.openxmlformats.org/officeDocument/2006/relationships" id="260" r:id="R64c05509ebf346ca"/>
    <p:sldId xmlns:r="http://schemas.openxmlformats.org/officeDocument/2006/relationships" id="261" r:id="Rb5b5b05d2b63402d"/>
    <p:sldId xmlns:r="http://schemas.openxmlformats.org/officeDocument/2006/relationships" id="262" r:id="R26ac28ac9791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6c4b5b3154660" /><Relationship Type="http://schemas.openxmlformats.org/officeDocument/2006/relationships/slide" Target="/ppt/slides/slide1.xml" Id="R4a00ea3c6f3e49fc" /><Relationship Type="http://schemas.openxmlformats.org/officeDocument/2006/relationships/slide" Target="/ppt/slides/slide2.xml" Id="R452796add2c8471f" /><Relationship Type="http://schemas.openxmlformats.org/officeDocument/2006/relationships/slide" Target="/ppt/slides/slide3.xml" Id="R02b68d2aa865416b" /><Relationship Type="http://schemas.openxmlformats.org/officeDocument/2006/relationships/slide" Target="/ppt/slides/slide4.xml" Id="Rc58645eb729749b8" /><Relationship Type="http://schemas.openxmlformats.org/officeDocument/2006/relationships/slide" Target="/ppt/slides/slide5.xml" Id="R64c05509ebf346ca" /><Relationship Type="http://schemas.openxmlformats.org/officeDocument/2006/relationships/slide" Target="/ppt/slides/slide6.xml" Id="Rb5b5b05d2b63402d" /><Relationship Type="http://schemas.openxmlformats.org/officeDocument/2006/relationships/slide" Target="/ppt/slides/slide7.xml" Id="R26ac28ac9791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40a45c6ff44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ded8046fc4a4c" /><Relationship Type="http://schemas.openxmlformats.org/officeDocument/2006/relationships/theme" Target="/ppt/slideMasters/theme/theme1.xml" Id="R62f8dc959ea1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fded8046fc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f53a30e1f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0276f39e4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2b1941814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5b6e5a2f0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792ed86d8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eacc68d4c46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e65fa45354e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TOME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14 395 328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53 777 131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84 711 759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MEBERG TOR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TOME INVEST AS</a:t>
            </a:r>
          </a:p>
        </p:txBody>
      </p:sp>
    </p:spTree>
  </p:cSld>
  <p:clrMapOvr>
    <a:masterClrMapping xmlns:a="http://schemas.openxmlformats.org/drawingml/2006/main"/>
  </p:clrMapOvr>
</p:sld>
</file>