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c46553216248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33024978804a96"/>
  </p:sldMasterIdLst>
  <p:sldIdLst>
    <p:sldId xmlns:r="http://schemas.openxmlformats.org/officeDocument/2006/relationships" id="256" r:id="R236c4b7175e54fda"/>
    <p:sldId xmlns:r="http://schemas.openxmlformats.org/officeDocument/2006/relationships" id="257" r:id="Re1b32bd8b12e4fdd"/>
    <p:sldId xmlns:r="http://schemas.openxmlformats.org/officeDocument/2006/relationships" id="258" r:id="R01a49b4dc94749db"/>
    <p:sldId xmlns:r="http://schemas.openxmlformats.org/officeDocument/2006/relationships" id="259" r:id="R146d302fc6594366"/>
    <p:sldId xmlns:r="http://schemas.openxmlformats.org/officeDocument/2006/relationships" id="260" r:id="R8cbcbfdfb37f4dec"/>
    <p:sldId xmlns:r="http://schemas.openxmlformats.org/officeDocument/2006/relationships" id="261" r:id="R9c260ef3f063450d"/>
    <p:sldId xmlns:r="http://schemas.openxmlformats.org/officeDocument/2006/relationships" id="262" r:id="R7a5226a45b2a43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33024978804a96" /><Relationship Type="http://schemas.openxmlformats.org/officeDocument/2006/relationships/slide" Target="/ppt/slides/slide1.xml" Id="R236c4b7175e54fda" /><Relationship Type="http://schemas.openxmlformats.org/officeDocument/2006/relationships/slide" Target="/ppt/slides/slide2.xml" Id="Re1b32bd8b12e4fdd" /><Relationship Type="http://schemas.openxmlformats.org/officeDocument/2006/relationships/slide" Target="/ppt/slides/slide3.xml" Id="R01a49b4dc94749db" /><Relationship Type="http://schemas.openxmlformats.org/officeDocument/2006/relationships/slide" Target="/ppt/slides/slide4.xml" Id="R146d302fc6594366" /><Relationship Type="http://schemas.openxmlformats.org/officeDocument/2006/relationships/slide" Target="/ppt/slides/slide5.xml" Id="R8cbcbfdfb37f4dec" /><Relationship Type="http://schemas.openxmlformats.org/officeDocument/2006/relationships/slide" Target="/ppt/slides/slide6.xml" Id="R9c260ef3f063450d" /><Relationship Type="http://schemas.openxmlformats.org/officeDocument/2006/relationships/slide" Target="/ppt/slides/slide7.xml" Id="R7a5226a45b2a43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80e66406a4a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7a736de8646a2" /><Relationship Type="http://schemas.openxmlformats.org/officeDocument/2006/relationships/theme" Target="/ppt/slideMasters/theme/theme1.xml" Id="R8f05e5a0354541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b7a736de8646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259192c184f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72d27b86c4d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e28705f0447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e7724744140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8d7c7f7664b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46d1647aa41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13826bc1d44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INDIGO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INDIGO VEKST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−750 610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17 831 632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18 244 676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LEIRE SISSEL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Siriskjeret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