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6c7056693a49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fbb6433cc74fbd"/>
  </p:sldMasterIdLst>
  <p:sldIdLst>
    <p:sldId xmlns:r="http://schemas.openxmlformats.org/officeDocument/2006/relationships" id="256" r:id="Ra0c4bd88177d4c55"/>
    <p:sldId xmlns:r="http://schemas.openxmlformats.org/officeDocument/2006/relationships" id="257" r:id="Re3562dd11a4f4564"/>
    <p:sldId xmlns:r="http://schemas.openxmlformats.org/officeDocument/2006/relationships" id="258" r:id="R4275aa4cc2ff4a37"/>
    <p:sldId xmlns:r="http://schemas.openxmlformats.org/officeDocument/2006/relationships" id="259" r:id="R47cee317eee84237"/>
    <p:sldId xmlns:r="http://schemas.openxmlformats.org/officeDocument/2006/relationships" id="260" r:id="Rd800a43273f8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bb6433cc74fbd" /><Relationship Type="http://schemas.openxmlformats.org/officeDocument/2006/relationships/slide" Target="/ppt/slides/slide1.xml" Id="Ra0c4bd88177d4c55" /><Relationship Type="http://schemas.openxmlformats.org/officeDocument/2006/relationships/slide" Target="/ppt/slides/slide2.xml" Id="Re3562dd11a4f4564" /><Relationship Type="http://schemas.openxmlformats.org/officeDocument/2006/relationships/slide" Target="/ppt/slides/slide3.xml" Id="R4275aa4cc2ff4a37" /><Relationship Type="http://schemas.openxmlformats.org/officeDocument/2006/relationships/slide" Target="/ppt/slides/slide4.xml" Id="R47cee317eee84237" /><Relationship Type="http://schemas.openxmlformats.org/officeDocument/2006/relationships/slide" Target="/ppt/slides/slide5.xml" Id="Rd800a43273f8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265d17385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6d9f3b2e94681" /><Relationship Type="http://schemas.openxmlformats.org/officeDocument/2006/relationships/theme" Target="/ppt/slideMasters/theme/theme1.xml" Id="R85bf49f8fc4b47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6d9f3b2e946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ca2619f80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2a80e5a59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484ed8aa641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5366ee60d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82b6c6705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BMG HOLDING AS</a:t>
            </a:r>
          </a:p>
        </p:txBody>
      </p:sp>
    </p:spTree>
  </p:cSld>
  <p:clrMapOvr>
    <a:masterClrMapping xmlns:a="http://schemas.openxmlformats.org/drawingml/2006/main"/>
  </p:clrMapOvr>
</p:sld>
</file>