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e34c1329884a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0106035d74c71"/>
  </p:sldMasterIdLst>
  <p:sldIdLst>
    <p:sldId xmlns:r="http://schemas.openxmlformats.org/officeDocument/2006/relationships" id="256" r:id="R2062fa7f18984825"/>
    <p:sldId xmlns:r="http://schemas.openxmlformats.org/officeDocument/2006/relationships" id="257" r:id="R09c7271f4638430e"/>
    <p:sldId xmlns:r="http://schemas.openxmlformats.org/officeDocument/2006/relationships" id="258" r:id="Ref261860397a4bc9"/>
    <p:sldId xmlns:r="http://schemas.openxmlformats.org/officeDocument/2006/relationships" id="259" r:id="R22841d43b7234aaa"/>
    <p:sldId xmlns:r="http://schemas.openxmlformats.org/officeDocument/2006/relationships" id="260" r:id="R05aea151b30e4526"/>
    <p:sldId xmlns:r="http://schemas.openxmlformats.org/officeDocument/2006/relationships" id="261" r:id="Ra3b497582f3946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0106035d74c71" /><Relationship Type="http://schemas.openxmlformats.org/officeDocument/2006/relationships/slide" Target="/ppt/slides/slide1.xml" Id="R2062fa7f18984825" /><Relationship Type="http://schemas.openxmlformats.org/officeDocument/2006/relationships/slide" Target="/ppt/slides/slide2.xml" Id="R09c7271f4638430e" /><Relationship Type="http://schemas.openxmlformats.org/officeDocument/2006/relationships/slide" Target="/ppt/slides/slide3.xml" Id="Ref261860397a4bc9" /><Relationship Type="http://schemas.openxmlformats.org/officeDocument/2006/relationships/slide" Target="/ppt/slides/slide4.xml" Id="R22841d43b7234aaa" /><Relationship Type="http://schemas.openxmlformats.org/officeDocument/2006/relationships/slide" Target="/ppt/slides/slide5.xml" Id="R05aea151b30e4526" /><Relationship Type="http://schemas.openxmlformats.org/officeDocument/2006/relationships/slide" Target="/ppt/slides/slide6.xml" Id="Ra3b497582f3946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56bd3d1da48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ffc9c21904f32" /><Relationship Type="http://schemas.openxmlformats.org/officeDocument/2006/relationships/theme" Target="/ppt/slideMasters/theme/theme1.xml" Id="R5b0ceaabdadc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ffc9c2190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f7ec6eef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e4d8df91c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1e7f1aa1e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f104d9878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4fff724ca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94d7784bc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RODO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DOLMEN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475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RODO INVEST AS</a:t>
            </a:r>
          </a:p>
        </p:txBody>
      </p:sp>
    </p:spTree>
  </p:cSld>
  <p:clrMapOvr>
    <a:masterClrMapping xmlns:a="http://schemas.openxmlformats.org/drawingml/2006/main"/>
  </p:clrMapOvr>
</p:sld>
</file>