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992011e3f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220a221a794608"/>
  </p:sldMasterIdLst>
  <p:sldIdLst>
    <p:sldId xmlns:r="http://schemas.openxmlformats.org/officeDocument/2006/relationships" id="256" r:id="Rc46f57eb5c944079"/>
    <p:sldId xmlns:r="http://schemas.openxmlformats.org/officeDocument/2006/relationships" id="257" r:id="Rdc0de849a5e14d85"/>
    <p:sldId xmlns:r="http://schemas.openxmlformats.org/officeDocument/2006/relationships" id="258" r:id="Rb1b8a70fb3ff42ea"/>
    <p:sldId xmlns:r="http://schemas.openxmlformats.org/officeDocument/2006/relationships" id="259" r:id="Rb4a4fcf66a854801"/>
    <p:sldId xmlns:r="http://schemas.openxmlformats.org/officeDocument/2006/relationships" id="260" r:id="Ra45d0555dded40b1"/>
    <p:sldId xmlns:r="http://schemas.openxmlformats.org/officeDocument/2006/relationships" id="261" r:id="R3336adceb95149a1"/>
    <p:sldId xmlns:r="http://schemas.openxmlformats.org/officeDocument/2006/relationships" id="262" r:id="R476a75cace774b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20a221a794608" /><Relationship Type="http://schemas.openxmlformats.org/officeDocument/2006/relationships/slide" Target="/ppt/slides/slide1.xml" Id="Rc46f57eb5c944079" /><Relationship Type="http://schemas.openxmlformats.org/officeDocument/2006/relationships/slide" Target="/ppt/slides/slide2.xml" Id="Rdc0de849a5e14d85" /><Relationship Type="http://schemas.openxmlformats.org/officeDocument/2006/relationships/slide" Target="/ppt/slides/slide3.xml" Id="Rb1b8a70fb3ff42ea" /><Relationship Type="http://schemas.openxmlformats.org/officeDocument/2006/relationships/slide" Target="/ppt/slides/slide4.xml" Id="Rb4a4fcf66a854801" /><Relationship Type="http://schemas.openxmlformats.org/officeDocument/2006/relationships/slide" Target="/ppt/slides/slide5.xml" Id="Ra45d0555dded40b1" /><Relationship Type="http://schemas.openxmlformats.org/officeDocument/2006/relationships/slide" Target="/ppt/slides/slide6.xml" Id="R3336adceb95149a1" /><Relationship Type="http://schemas.openxmlformats.org/officeDocument/2006/relationships/slide" Target="/ppt/slides/slide7.xml" Id="R476a75cace774b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c730c3c5e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0cb314fa3441c" /><Relationship Type="http://schemas.openxmlformats.org/officeDocument/2006/relationships/theme" Target="/ppt/slideMasters/theme/theme1.xml" Id="R2738d03fe36343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0cb314fa344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068c9b553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ab81b01ef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15e42a398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a1c1076c8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97796c7c146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b25e741d241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8a4ed9d18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 OG LANGEN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OG LANGEN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1 491 394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21 496 330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22 112 992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SUND  –  72,7 %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SUND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ØVERBY SUND  –  13,6 %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