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87b4b157e41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a7104ff8ea403f"/>
  </p:sldMasterIdLst>
  <p:sldIdLst>
    <p:sldId xmlns:r="http://schemas.openxmlformats.org/officeDocument/2006/relationships" id="256" r:id="Rf715405266d04b41"/>
    <p:sldId xmlns:r="http://schemas.openxmlformats.org/officeDocument/2006/relationships" id="257" r:id="R0fded55d627944d4"/>
    <p:sldId xmlns:r="http://schemas.openxmlformats.org/officeDocument/2006/relationships" id="258" r:id="R5778deb3aed54be0"/>
    <p:sldId xmlns:r="http://schemas.openxmlformats.org/officeDocument/2006/relationships" id="259" r:id="R133193c082124bb8"/>
    <p:sldId xmlns:r="http://schemas.openxmlformats.org/officeDocument/2006/relationships" id="260" r:id="R6554357bf09d44ab"/>
    <p:sldId xmlns:r="http://schemas.openxmlformats.org/officeDocument/2006/relationships" id="261" r:id="R4e4949e2969245ac"/>
    <p:sldId xmlns:r="http://schemas.openxmlformats.org/officeDocument/2006/relationships" id="262" r:id="Ree7a6e8ff8f34a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7104ff8ea403f" /><Relationship Type="http://schemas.openxmlformats.org/officeDocument/2006/relationships/slide" Target="/ppt/slides/slide1.xml" Id="Rf715405266d04b41" /><Relationship Type="http://schemas.openxmlformats.org/officeDocument/2006/relationships/slide" Target="/ppt/slides/slide2.xml" Id="R0fded55d627944d4" /><Relationship Type="http://schemas.openxmlformats.org/officeDocument/2006/relationships/slide" Target="/ppt/slides/slide3.xml" Id="R5778deb3aed54be0" /><Relationship Type="http://schemas.openxmlformats.org/officeDocument/2006/relationships/slide" Target="/ppt/slides/slide4.xml" Id="R133193c082124bb8" /><Relationship Type="http://schemas.openxmlformats.org/officeDocument/2006/relationships/slide" Target="/ppt/slides/slide5.xml" Id="R6554357bf09d44ab" /><Relationship Type="http://schemas.openxmlformats.org/officeDocument/2006/relationships/slide" Target="/ppt/slides/slide6.xml" Id="R4e4949e2969245ac" /><Relationship Type="http://schemas.openxmlformats.org/officeDocument/2006/relationships/slide" Target="/ppt/slides/slide7.xml" Id="Ree7a6e8ff8f34a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93eac402845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46943c42c4fca" /><Relationship Type="http://schemas.openxmlformats.org/officeDocument/2006/relationships/theme" Target="/ppt/slideMasters/theme/theme1.xml" Id="R0a2861de9ddd46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846943c42c4f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44c40888347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738cb444a44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d6456abed46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65d36e6f548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ac5f9491246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fb848a72b4e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02b09c5c240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OVE BUKHOLM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BUKHOLM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BUKHOLM AS ble etablert [år] og holder til i Leikanger.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BUKHOLM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BUKHOLM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BUKHOLM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1 188 342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1 188 343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BUKHOLM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BUKHOLM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BUKHOLM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Stadheimgarden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6863 Leikanger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 BUKHOLM AS</a:t>
            </a:r>
          </a:p>
        </p:txBody>
      </p:sp>
    </p:spTree>
  </p:cSld>
  <p:clrMapOvr>
    <a:masterClrMapping xmlns:a="http://schemas.openxmlformats.org/drawingml/2006/main"/>
  </p:clrMapOvr>
</p:sld>
</file>