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e9921dfc9149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4318d7b674689"/>
  </p:sldMasterIdLst>
  <p:sldIdLst>
    <p:sldId xmlns:r="http://schemas.openxmlformats.org/officeDocument/2006/relationships" id="256" r:id="R06c84ee831b24a8a"/>
    <p:sldId xmlns:r="http://schemas.openxmlformats.org/officeDocument/2006/relationships" id="257" r:id="R293dbbc5ff4a4b28"/>
    <p:sldId xmlns:r="http://schemas.openxmlformats.org/officeDocument/2006/relationships" id="258" r:id="R3cc73b17b3ab4562"/>
    <p:sldId xmlns:r="http://schemas.openxmlformats.org/officeDocument/2006/relationships" id="259" r:id="R4a60572d798644af"/>
    <p:sldId xmlns:r="http://schemas.openxmlformats.org/officeDocument/2006/relationships" id="260" r:id="R88c80addbb654382"/>
    <p:sldId xmlns:r="http://schemas.openxmlformats.org/officeDocument/2006/relationships" id="261" r:id="R8916083743de4153"/>
    <p:sldId xmlns:r="http://schemas.openxmlformats.org/officeDocument/2006/relationships" id="262" r:id="Ree1e5b79e189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4318d7b674689" /><Relationship Type="http://schemas.openxmlformats.org/officeDocument/2006/relationships/slide" Target="/ppt/slides/slide1.xml" Id="R06c84ee831b24a8a" /><Relationship Type="http://schemas.openxmlformats.org/officeDocument/2006/relationships/slide" Target="/ppt/slides/slide2.xml" Id="R293dbbc5ff4a4b28" /><Relationship Type="http://schemas.openxmlformats.org/officeDocument/2006/relationships/slide" Target="/ppt/slides/slide3.xml" Id="R3cc73b17b3ab4562" /><Relationship Type="http://schemas.openxmlformats.org/officeDocument/2006/relationships/slide" Target="/ppt/slides/slide4.xml" Id="R4a60572d798644af" /><Relationship Type="http://schemas.openxmlformats.org/officeDocument/2006/relationships/slide" Target="/ppt/slides/slide5.xml" Id="R88c80addbb654382" /><Relationship Type="http://schemas.openxmlformats.org/officeDocument/2006/relationships/slide" Target="/ppt/slides/slide6.xml" Id="R8916083743de4153" /><Relationship Type="http://schemas.openxmlformats.org/officeDocument/2006/relationships/slide" Target="/ppt/slides/slide7.xml" Id="Ree1e5b79e189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4d710f55c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5807408d54a87" /><Relationship Type="http://schemas.openxmlformats.org/officeDocument/2006/relationships/theme" Target="/ppt/slideMasters/theme/theme1.xml" Id="R192d0387fa3f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f5807408d54a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281ad84fc42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8bc6ae4294c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92d405eb3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3a57db53242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5c673b906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94fd8f6734a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97929bc90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BMG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−249 465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5 500 833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30 992 083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32 886 501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GRINDHAGEN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HELEN SKOTTVOLL GRINDHAGEN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Vollafallet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BMG INVEST AS</a:t>
            </a:r>
          </a:p>
        </p:txBody>
      </p:sp>
    </p:spTree>
  </p:cSld>
  <p:clrMapOvr>
    <a:masterClrMapping xmlns:a="http://schemas.openxmlformats.org/drawingml/2006/main"/>
  </p:clrMapOvr>
</p:sld>
</file>