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867bf117f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de2e5189d840ee"/>
  </p:sldMasterIdLst>
  <p:sldIdLst>
    <p:sldId xmlns:r="http://schemas.openxmlformats.org/officeDocument/2006/relationships" id="256" r:id="R6399c6ab08204f09"/>
    <p:sldId xmlns:r="http://schemas.openxmlformats.org/officeDocument/2006/relationships" id="257" r:id="R8dc787bbeecf48a3"/>
    <p:sldId xmlns:r="http://schemas.openxmlformats.org/officeDocument/2006/relationships" id="258" r:id="R1dcc9b5f9dd44091"/>
    <p:sldId xmlns:r="http://schemas.openxmlformats.org/officeDocument/2006/relationships" id="259" r:id="Rdc86169575684abf"/>
    <p:sldId xmlns:r="http://schemas.openxmlformats.org/officeDocument/2006/relationships" id="260" r:id="Rfc2dae97827f4934"/>
    <p:sldId xmlns:r="http://schemas.openxmlformats.org/officeDocument/2006/relationships" id="261" r:id="R2ef099bd5a9243e0"/>
    <p:sldId xmlns:r="http://schemas.openxmlformats.org/officeDocument/2006/relationships" id="262" r:id="Reddffe6f7d0d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e2e5189d840ee" /><Relationship Type="http://schemas.openxmlformats.org/officeDocument/2006/relationships/slide" Target="/ppt/slides/slide1.xml" Id="R6399c6ab08204f09" /><Relationship Type="http://schemas.openxmlformats.org/officeDocument/2006/relationships/slide" Target="/ppt/slides/slide2.xml" Id="R8dc787bbeecf48a3" /><Relationship Type="http://schemas.openxmlformats.org/officeDocument/2006/relationships/slide" Target="/ppt/slides/slide3.xml" Id="R1dcc9b5f9dd44091" /><Relationship Type="http://schemas.openxmlformats.org/officeDocument/2006/relationships/slide" Target="/ppt/slides/slide4.xml" Id="Rdc86169575684abf" /><Relationship Type="http://schemas.openxmlformats.org/officeDocument/2006/relationships/slide" Target="/ppt/slides/slide5.xml" Id="Rfc2dae97827f4934" /><Relationship Type="http://schemas.openxmlformats.org/officeDocument/2006/relationships/slide" Target="/ppt/slides/slide6.xml" Id="R2ef099bd5a9243e0" /><Relationship Type="http://schemas.openxmlformats.org/officeDocument/2006/relationships/slide" Target="/ppt/slides/slide7.xml" Id="Reddffe6f7d0d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a005324d242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efb8fe9374cf6" /><Relationship Type="http://schemas.openxmlformats.org/officeDocument/2006/relationships/theme" Target="/ppt/slideMasters/theme/theme1.xml" Id="R3dc1b7e20a0a46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4efb8fe9374c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aeccfcb6c45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168768f7549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cc34af954b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b9ffca7fe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32d156e544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147b6d5134d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8a4c25a9f4f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GEBE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GEBE HOLDING AS ble etablert [år] og holder til i Førde I Hordaland.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3 173 472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HELEN KALLEVIK GRUTLE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Hanaleite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5555 Førde I Hordaland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74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GEBE HOLDING AS</a:t>
            </a:r>
          </a:p>
        </p:txBody>
      </p:sp>
    </p:spTree>
  </p:cSld>
  <p:clrMapOvr>
    <a:masterClrMapping xmlns:a="http://schemas.openxmlformats.org/drawingml/2006/main"/>
  </p:clrMapOvr>
</p:sld>
</file>