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d7dce29225a49f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aa23faa99384831"/>
  </p:sldMasterIdLst>
  <p:sldIdLst>
    <p:sldId xmlns:r="http://schemas.openxmlformats.org/officeDocument/2006/relationships" id="256" r:id="R1884efcdca154239"/>
    <p:sldId xmlns:r="http://schemas.openxmlformats.org/officeDocument/2006/relationships" id="257" r:id="R6dc783925374413f"/>
    <p:sldId xmlns:r="http://schemas.openxmlformats.org/officeDocument/2006/relationships" id="258" r:id="R96bbef55281f4b83"/>
    <p:sldId xmlns:r="http://schemas.openxmlformats.org/officeDocument/2006/relationships" id="259" r:id="R395a537cbe684ce8"/>
    <p:sldId xmlns:r="http://schemas.openxmlformats.org/officeDocument/2006/relationships" id="260" r:id="Rb6ee01d92edf4f7f"/>
    <p:sldId xmlns:r="http://schemas.openxmlformats.org/officeDocument/2006/relationships" id="261" r:id="Rdd06054ad44d4b5f"/>
    <p:sldId xmlns:r="http://schemas.openxmlformats.org/officeDocument/2006/relationships" id="262" r:id="Reba536960c974a9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aa23faa99384831" /><Relationship Type="http://schemas.openxmlformats.org/officeDocument/2006/relationships/slide" Target="/ppt/slides/slide1.xml" Id="R1884efcdca154239" /><Relationship Type="http://schemas.openxmlformats.org/officeDocument/2006/relationships/slide" Target="/ppt/slides/slide2.xml" Id="R6dc783925374413f" /><Relationship Type="http://schemas.openxmlformats.org/officeDocument/2006/relationships/slide" Target="/ppt/slides/slide3.xml" Id="R96bbef55281f4b83" /><Relationship Type="http://schemas.openxmlformats.org/officeDocument/2006/relationships/slide" Target="/ppt/slides/slide4.xml" Id="R395a537cbe684ce8" /><Relationship Type="http://schemas.openxmlformats.org/officeDocument/2006/relationships/slide" Target="/ppt/slides/slide5.xml" Id="Rb6ee01d92edf4f7f" /><Relationship Type="http://schemas.openxmlformats.org/officeDocument/2006/relationships/slide" Target="/ppt/slides/slide6.xml" Id="Rdd06054ad44d4b5f" /><Relationship Type="http://schemas.openxmlformats.org/officeDocument/2006/relationships/slide" Target="/ppt/slides/slide7.xml" Id="Reba536960c974a9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d022e3a4d314d3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1883e419a7446b" /><Relationship Type="http://schemas.openxmlformats.org/officeDocument/2006/relationships/theme" Target="/ppt/slideMasters/theme/theme1.xml" Id="R9b04414c816143d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51883e419a7446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25a6d0fee5488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75df4f4ba7495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3dfc098f25472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a8f1f5c8614e7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b8db1f7a0141c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5beedc6aac430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b0d6c337b2491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ASTRA II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ASTRA II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ASTRA II AS ble etablert [år] og holder til i Stavanger.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ASTRA II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ASTRA II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ASTRA II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1 432 164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1 079 554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17 105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21 079 287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22 279 704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ASTRA II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SKJÆVELAND JOSTEIN  –  90,6 %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SKJÆVELAND GRETE KARIN  –  4,7 %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SKJÆVELAND KIM  –  4,7 %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ASTRA II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Leilighet 601, Dalsetveien 2B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4018 Stavanger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989 229 044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ASTRA II AS</a:t>
            </a:r>
          </a:p>
        </p:txBody>
      </p:sp>
    </p:spTree>
  </p:cSld>
  <p:clrMapOvr>
    <a:masterClrMapping xmlns:a="http://schemas.openxmlformats.org/drawingml/2006/main"/>
  </p:clrMapOvr>
</p:sld>
</file>