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9daa2158c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874df1577249d0"/>
  </p:sldMasterIdLst>
  <p:sldIdLst>
    <p:sldId xmlns:r="http://schemas.openxmlformats.org/officeDocument/2006/relationships" id="256" r:id="R8fbf57efc83d4202"/>
    <p:sldId xmlns:r="http://schemas.openxmlformats.org/officeDocument/2006/relationships" id="257" r:id="R334ad58e18534814"/>
    <p:sldId xmlns:r="http://schemas.openxmlformats.org/officeDocument/2006/relationships" id="258" r:id="Rf1d8372462ab4fed"/>
    <p:sldId xmlns:r="http://schemas.openxmlformats.org/officeDocument/2006/relationships" id="259" r:id="Rd84a8911ae58481f"/>
    <p:sldId xmlns:r="http://schemas.openxmlformats.org/officeDocument/2006/relationships" id="260" r:id="R42147e12f586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74df1577249d0" /><Relationship Type="http://schemas.openxmlformats.org/officeDocument/2006/relationships/slide" Target="/ppt/slides/slide1.xml" Id="R8fbf57efc83d4202" /><Relationship Type="http://schemas.openxmlformats.org/officeDocument/2006/relationships/slide" Target="/ppt/slides/slide2.xml" Id="R334ad58e18534814" /><Relationship Type="http://schemas.openxmlformats.org/officeDocument/2006/relationships/slide" Target="/ppt/slides/slide3.xml" Id="Rf1d8372462ab4fed" /><Relationship Type="http://schemas.openxmlformats.org/officeDocument/2006/relationships/slide" Target="/ppt/slides/slide4.xml" Id="Rd84a8911ae58481f" /><Relationship Type="http://schemas.openxmlformats.org/officeDocument/2006/relationships/slide" Target="/ppt/slides/slide5.xml" Id="R42147e12f586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4293a9ea9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548da9ed54986" /><Relationship Type="http://schemas.openxmlformats.org/officeDocument/2006/relationships/theme" Target="/ppt/slideMasters/theme/theme1.xml" Id="Rf01870a75212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8548da9ed549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8e93489c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4db5957a043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a99f72873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8aaae685a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a5be90ddc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