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10e0f6e7a340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6d4b8e93b94630"/>
  </p:sldMasterIdLst>
  <p:sldIdLst>
    <p:sldId xmlns:r="http://schemas.openxmlformats.org/officeDocument/2006/relationships" id="256" r:id="R215dffaa3a524ddb"/>
    <p:sldId xmlns:r="http://schemas.openxmlformats.org/officeDocument/2006/relationships" id="257" r:id="R408450feef9a434b"/>
    <p:sldId xmlns:r="http://schemas.openxmlformats.org/officeDocument/2006/relationships" id="258" r:id="R149e939cbf884f80"/>
    <p:sldId xmlns:r="http://schemas.openxmlformats.org/officeDocument/2006/relationships" id="259" r:id="R42702f4810844b8d"/>
    <p:sldId xmlns:r="http://schemas.openxmlformats.org/officeDocument/2006/relationships" id="260" r:id="R951ba09ca0de4bd4"/>
    <p:sldId xmlns:r="http://schemas.openxmlformats.org/officeDocument/2006/relationships" id="261" r:id="Rbd4fce03efb14c49"/>
    <p:sldId xmlns:r="http://schemas.openxmlformats.org/officeDocument/2006/relationships" id="262" r:id="Rf293ecd494a9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d4b8e93b94630" /><Relationship Type="http://schemas.openxmlformats.org/officeDocument/2006/relationships/slide" Target="/ppt/slides/slide1.xml" Id="R215dffaa3a524ddb" /><Relationship Type="http://schemas.openxmlformats.org/officeDocument/2006/relationships/slide" Target="/ppt/slides/slide2.xml" Id="R408450feef9a434b" /><Relationship Type="http://schemas.openxmlformats.org/officeDocument/2006/relationships/slide" Target="/ppt/slides/slide3.xml" Id="R149e939cbf884f80" /><Relationship Type="http://schemas.openxmlformats.org/officeDocument/2006/relationships/slide" Target="/ppt/slides/slide4.xml" Id="R42702f4810844b8d" /><Relationship Type="http://schemas.openxmlformats.org/officeDocument/2006/relationships/slide" Target="/ppt/slides/slide5.xml" Id="R951ba09ca0de4bd4" /><Relationship Type="http://schemas.openxmlformats.org/officeDocument/2006/relationships/slide" Target="/ppt/slides/slide6.xml" Id="Rbd4fce03efb14c49" /><Relationship Type="http://schemas.openxmlformats.org/officeDocument/2006/relationships/slide" Target="/ppt/slides/slide7.xml" Id="Rf293ecd494a9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019088f5642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b40e6a5d74e28" /><Relationship Type="http://schemas.openxmlformats.org/officeDocument/2006/relationships/theme" Target="/ppt/slideMasters/theme/theme1.xml" Id="R33793f09152944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eb40e6a5d74e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c72c8b4684f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624a5da8f4c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11e3694dd4b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92983f1ff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07d448c6544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fe6ffaa8f4a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cef52021646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XO SVOLVÆR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SVOLVÆR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XO SVOLVÆR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SVOLVÆR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SVOLVÆR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SVOLVÆR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654 074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7 912 979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7 967 248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SVOLVÆR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ARE 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SVOLVÆR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Knutvikveien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06 69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989 228 587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SVOLVÆR AS</a:t>
            </a:r>
          </a:p>
        </p:txBody>
      </p:sp>
    </p:spTree>
  </p:cSld>
  <p:clrMapOvr>
    <a:masterClrMapping xmlns:a="http://schemas.openxmlformats.org/drawingml/2006/main"/>
  </p:clrMapOvr>
</p:sld>
</file>