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48a20272a741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249415d7104c75"/>
  </p:sldMasterIdLst>
  <p:sldIdLst>
    <p:sldId xmlns:r="http://schemas.openxmlformats.org/officeDocument/2006/relationships" id="256" r:id="Ra66eae3c2ec24f2e"/>
    <p:sldId xmlns:r="http://schemas.openxmlformats.org/officeDocument/2006/relationships" id="257" r:id="R482f5f8933134b41"/>
    <p:sldId xmlns:r="http://schemas.openxmlformats.org/officeDocument/2006/relationships" id="258" r:id="R3dd0378c93464ffa"/>
    <p:sldId xmlns:r="http://schemas.openxmlformats.org/officeDocument/2006/relationships" id="259" r:id="R6a04d62f18b54110"/>
    <p:sldId xmlns:r="http://schemas.openxmlformats.org/officeDocument/2006/relationships" id="260" r:id="R7a5991940a7a4535"/>
    <p:sldId xmlns:r="http://schemas.openxmlformats.org/officeDocument/2006/relationships" id="261" r:id="Rf17504bc58664d91"/>
    <p:sldId xmlns:r="http://schemas.openxmlformats.org/officeDocument/2006/relationships" id="262" r:id="Rfda7b711f6484c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249415d7104c75" /><Relationship Type="http://schemas.openxmlformats.org/officeDocument/2006/relationships/slide" Target="/ppt/slides/slide1.xml" Id="Ra66eae3c2ec24f2e" /><Relationship Type="http://schemas.openxmlformats.org/officeDocument/2006/relationships/slide" Target="/ppt/slides/slide2.xml" Id="R482f5f8933134b41" /><Relationship Type="http://schemas.openxmlformats.org/officeDocument/2006/relationships/slide" Target="/ppt/slides/slide3.xml" Id="R3dd0378c93464ffa" /><Relationship Type="http://schemas.openxmlformats.org/officeDocument/2006/relationships/slide" Target="/ppt/slides/slide4.xml" Id="R6a04d62f18b54110" /><Relationship Type="http://schemas.openxmlformats.org/officeDocument/2006/relationships/slide" Target="/ppt/slides/slide5.xml" Id="R7a5991940a7a4535" /><Relationship Type="http://schemas.openxmlformats.org/officeDocument/2006/relationships/slide" Target="/ppt/slides/slide6.xml" Id="Rf17504bc58664d91" /><Relationship Type="http://schemas.openxmlformats.org/officeDocument/2006/relationships/slide" Target="/ppt/slides/slide7.xml" Id="Rfda7b711f6484c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ea8554269544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b8b7f5fed4eca" /><Relationship Type="http://schemas.openxmlformats.org/officeDocument/2006/relationships/theme" Target="/ppt/slideMasters/theme/theme1.xml" Id="Rf4377040d90942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cb8b7f5fed4e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e9915d7d949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859b3937043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e576ea9894e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c9ed7594249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d80f5c58143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a8f54d4b84d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61aa223f441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BEFO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BEFO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603 209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3 244 948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3 799 415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FONDENES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Fantoftvegen 27B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989 228 412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BEFO HOLDING AS</a:t>
            </a:r>
          </a:p>
        </p:txBody>
      </p:sp>
    </p:spTree>
  </p:cSld>
  <p:clrMapOvr>
    <a:masterClrMapping xmlns:a="http://schemas.openxmlformats.org/drawingml/2006/main"/>
  </p:clrMapOvr>
</p:sld>
</file>