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4c0787027b43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4b2b98e6f24d40"/>
  </p:sldMasterIdLst>
  <p:sldIdLst>
    <p:sldId xmlns:r="http://schemas.openxmlformats.org/officeDocument/2006/relationships" id="256" r:id="R6d880e53cbb54d29"/>
    <p:sldId xmlns:r="http://schemas.openxmlformats.org/officeDocument/2006/relationships" id="257" r:id="R1ad1bf18e9a149e1"/>
    <p:sldId xmlns:r="http://schemas.openxmlformats.org/officeDocument/2006/relationships" id="258" r:id="Rffc556d7b03e407e"/>
    <p:sldId xmlns:r="http://schemas.openxmlformats.org/officeDocument/2006/relationships" id="259" r:id="R70a627b9b76f45fa"/>
    <p:sldId xmlns:r="http://schemas.openxmlformats.org/officeDocument/2006/relationships" id="260" r:id="Ra91afb3291694bcf"/>
    <p:sldId xmlns:r="http://schemas.openxmlformats.org/officeDocument/2006/relationships" id="261" r:id="Rd2c800ba42dd41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4b2b98e6f24d40" /><Relationship Type="http://schemas.openxmlformats.org/officeDocument/2006/relationships/slide" Target="/ppt/slides/slide1.xml" Id="R6d880e53cbb54d29" /><Relationship Type="http://schemas.openxmlformats.org/officeDocument/2006/relationships/slide" Target="/ppt/slides/slide2.xml" Id="R1ad1bf18e9a149e1" /><Relationship Type="http://schemas.openxmlformats.org/officeDocument/2006/relationships/slide" Target="/ppt/slides/slide3.xml" Id="Rffc556d7b03e407e" /><Relationship Type="http://schemas.openxmlformats.org/officeDocument/2006/relationships/slide" Target="/ppt/slides/slide4.xml" Id="R70a627b9b76f45fa" /><Relationship Type="http://schemas.openxmlformats.org/officeDocument/2006/relationships/slide" Target="/ppt/slides/slide5.xml" Id="Ra91afb3291694bcf" /><Relationship Type="http://schemas.openxmlformats.org/officeDocument/2006/relationships/slide" Target="/ppt/slides/slide6.xml" Id="Rd2c800ba42dd41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189a4f924444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3d7d2c256d46e4" /><Relationship Type="http://schemas.openxmlformats.org/officeDocument/2006/relationships/theme" Target="/ppt/slideMasters/theme/theme1.xml" Id="R383bb6541de24d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3d7d2c256d46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b10ec89a8949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c38f98019843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a31b53fe8447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a976e7c6ca47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557e9898e74c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ddf160a91b4b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FRODE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FRODE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155 964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101 654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296 654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989 228 374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HOLDING AS</a:t>
            </a:r>
          </a:p>
        </p:txBody>
      </p:sp>
    </p:spTree>
  </p:cSld>
  <p:clrMapOvr>
    <a:masterClrMapping xmlns:a="http://schemas.openxmlformats.org/drawingml/2006/main"/>
  </p:clrMapOvr>
</p:sld>
</file>