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9ff09a30404b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17b1cdea8c414c"/>
  </p:sldMasterIdLst>
  <p:sldIdLst>
    <p:sldId xmlns:r="http://schemas.openxmlformats.org/officeDocument/2006/relationships" id="256" r:id="Rd718becd27d44dd8"/>
    <p:sldId xmlns:r="http://schemas.openxmlformats.org/officeDocument/2006/relationships" id="257" r:id="Rafaba96fc30c45b8"/>
    <p:sldId xmlns:r="http://schemas.openxmlformats.org/officeDocument/2006/relationships" id="258" r:id="Rc4d0dd511943407a"/>
    <p:sldId xmlns:r="http://schemas.openxmlformats.org/officeDocument/2006/relationships" id="259" r:id="Rf9784e80ccb649ec"/>
    <p:sldId xmlns:r="http://schemas.openxmlformats.org/officeDocument/2006/relationships" id="260" r:id="Re52af66cbd704228"/>
    <p:sldId xmlns:r="http://schemas.openxmlformats.org/officeDocument/2006/relationships" id="261" r:id="R2c04617d223040a0"/>
    <p:sldId xmlns:r="http://schemas.openxmlformats.org/officeDocument/2006/relationships" id="262" r:id="Ra68f83ed4b4f43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7b1cdea8c414c" /><Relationship Type="http://schemas.openxmlformats.org/officeDocument/2006/relationships/slide" Target="/ppt/slides/slide1.xml" Id="Rd718becd27d44dd8" /><Relationship Type="http://schemas.openxmlformats.org/officeDocument/2006/relationships/slide" Target="/ppt/slides/slide2.xml" Id="Rafaba96fc30c45b8" /><Relationship Type="http://schemas.openxmlformats.org/officeDocument/2006/relationships/slide" Target="/ppt/slides/slide3.xml" Id="Rc4d0dd511943407a" /><Relationship Type="http://schemas.openxmlformats.org/officeDocument/2006/relationships/slide" Target="/ppt/slides/slide4.xml" Id="Rf9784e80ccb649ec" /><Relationship Type="http://schemas.openxmlformats.org/officeDocument/2006/relationships/slide" Target="/ppt/slides/slide5.xml" Id="Re52af66cbd704228" /><Relationship Type="http://schemas.openxmlformats.org/officeDocument/2006/relationships/slide" Target="/ppt/slides/slide6.xml" Id="R2c04617d223040a0" /><Relationship Type="http://schemas.openxmlformats.org/officeDocument/2006/relationships/slide" Target="/ppt/slides/slide7.xml" Id="Ra68f83ed4b4f43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2b31269ec47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a3c27d1614ed2" /><Relationship Type="http://schemas.openxmlformats.org/officeDocument/2006/relationships/theme" Target="/ppt/slideMasters/theme/theme1.xml" Id="R9ce46750cabc47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6a3c27d1614e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77af637e746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96a81de4b40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9544ea47640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80c5959d2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6e3c864d24f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344be735e41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65f90bd5d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BAKERY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BAKERY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BAKERY CONSULT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BAKERY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BAKERY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BAKERY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1 361 840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16 883 587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24 037 545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BAKERY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HELGESEN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 HELGESEN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HELGESEN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HELGESEN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BAKERY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Rosenborg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989 228 218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BAKERY CONSULT AS</a:t>
            </a:r>
          </a:p>
        </p:txBody>
      </p:sp>
    </p:spTree>
  </p:cSld>
  <p:clrMapOvr>
    <a:masterClrMapping xmlns:a="http://schemas.openxmlformats.org/drawingml/2006/main"/>
  </p:clrMapOvr>
</p:sld>
</file>