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d47f1a98749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3e5eb8acb46a9"/>
  </p:sldMasterIdLst>
  <p:sldIdLst>
    <p:sldId xmlns:r="http://schemas.openxmlformats.org/officeDocument/2006/relationships" id="256" r:id="R10bbbaad0fe44b8c"/>
    <p:sldId xmlns:r="http://schemas.openxmlformats.org/officeDocument/2006/relationships" id="257" r:id="R622dd821939c475f"/>
    <p:sldId xmlns:r="http://schemas.openxmlformats.org/officeDocument/2006/relationships" id="258" r:id="R0727440909244ab5"/>
    <p:sldId xmlns:r="http://schemas.openxmlformats.org/officeDocument/2006/relationships" id="259" r:id="R8f14f37a1de24281"/>
    <p:sldId xmlns:r="http://schemas.openxmlformats.org/officeDocument/2006/relationships" id="260" r:id="R60afc74bb69a4dbb"/>
    <p:sldId xmlns:r="http://schemas.openxmlformats.org/officeDocument/2006/relationships" id="261" r:id="Rfb51f24ca53e4cc6"/>
    <p:sldId xmlns:r="http://schemas.openxmlformats.org/officeDocument/2006/relationships" id="262" r:id="Rf76761dccd4b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3e5eb8acb46a9" /><Relationship Type="http://schemas.openxmlformats.org/officeDocument/2006/relationships/slide" Target="/ppt/slides/slide1.xml" Id="R10bbbaad0fe44b8c" /><Relationship Type="http://schemas.openxmlformats.org/officeDocument/2006/relationships/slide" Target="/ppt/slides/slide2.xml" Id="R622dd821939c475f" /><Relationship Type="http://schemas.openxmlformats.org/officeDocument/2006/relationships/slide" Target="/ppt/slides/slide3.xml" Id="R0727440909244ab5" /><Relationship Type="http://schemas.openxmlformats.org/officeDocument/2006/relationships/slide" Target="/ppt/slides/slide4.xml" Id="R8f14f37a1de24281" /><Relationship Type="http://schemas.openxmlformats.org/officeDocument/2006/relationships/slide" Target="/ppt/slides/slide5.xml" Id="R60afc74bb69a4dbb" /><Relationship Type="http://schemas.openxmlformats.org/officeDocument/2006/relationships/slide" Target="/ppt/slides/slide6.xml" Id="Rfb51f24ca53e4cc6" /><Relationship Type="http://schemas.openxmlformats.org/officeDocument/2006/relationships/slide" Target="/ppt/slides/slide7.xml" Id="Rf76761dccd4b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fe6008359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92129b0a641df" /><Relationship Type="http://schemas.openxmlformats.org/officeDocument/2006/relationships/theme" Target="/ppt/slideMasters/theme/theme1.xml" Id="Re52c1d3e7f37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92129b0a641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bdb4d6ece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fed7113cd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099fd0fc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4b896f047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38c6dde67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a0a29fa7e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fe2a61513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LILLY INVEST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WIKAN TOR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Gustav Wikan, Jakobslivegen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tgw@ntebb.no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989 228 196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LILLY INVEST AS</a:t>
            </a:r>
          </a:p>
        </p:txBody>
      </p:sp>
    </p:spTree>
  </p:cSld>
  <p:clrMapOvr>
    <a:masterClrMapping xmlns:a="http://schemas.openxmlformats.org/drawingml/2006/main"/>
  </p:clrMapOvr>
</p:sld>
</file>