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82caf3241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9e364c29b4cc5"/>
  </p:sldMasterIdLst>
  <p:sldIdLst>
    <p:sldId xmlns:r="http://schemas.openxmlformats.org/officeDocument/2006/relationships" id="256" r:id="Rb33d577a4bca4d75"/>
    <p:sldId xmlns:r="http://schemas.openxmlformats.org/officeDocument/2006/relationships" id="257" r:id="R0cb564e6f4414811"/>
    <p:sldId xmlns:r="http://schemas.openxmlformats.org/officeDocument/2006/relationships" id="258" r:id="R0789a3051fec46cf"/>
    <p:sldId xmlns:r="http://schemas.openxmlformats.org/officeDocument/2006/relationships" id="259" r:id="R2dc96d5080c340ec"/>
    <p:sldId xmlns:r="http://schemas.openxmlformats.org/officeDocument/2006/relationships" id="260" r:id="R89ddc3c716f94de3"/>
    <p:sldId xmlns:r="http://schemas.openxmlformats.org/officeDocument/2006/relationships" id="261" r:id="Ra0bb16ef9d08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9e364c29b4cc5" /><Relationship Type="http://schemas.openxmlformats.org/officeDocument/2006/relationships/slide" Target="/ppt/slides/slide1.xml" Id="Rb33d577a4bca4d75" /><Relationship Type="http://schemas.openxmlformats.org/officeDocument/2006/relationships/slide" Target="/ppt/slides/slide2.xml" Id="R0cb564e6f4414811" /><Relationship Type="http://schemas.openxmlformats.org/officeDocument/2006/relationships/slide" Target="/ppt/slides/slide3.xml" Id="R0789a3051fec46cf" /><Relationship Type="http://schemas.openxmlformats.org/officeDocument/2006/relationships/slide" Target="/ppt/slides/slide4.xml" Id="R2dc96d5080c340ec" /><Relationship Type="http://schemas.openxmlformats.org/officeDocument/2006/relationships/slide" Target="/ppt/slides/slide5.xml" Id="R89ddc3c716f94de3" /><Relationship Type="http://schemas.openxmlformats.org/officeDocument/2006/relationships/slide" Target="/ppt/slides/slide6.xml" Id="Ra0bb16ef9d08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b7b0f8d63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aae52b6e4cf8" /><Relationship Type="http://schemas.openxmlformats.org/officeDocument/2006/relationships/theme" Target="/ppt/slideMasters/theme/theme1.xml" Id="Rfa15b4d22d55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daae52b6e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436c41f0f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fa1af80b940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dee965ee2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6cbd6b216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342141940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74b18938b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MBO HOLDING AS</a:t>
            </a:r>
          </a:p>
        </p:txBody>
      </p:sp>
    </p:spTree>
  </p:cSld>
  <p:clrMapOvr>
    <a:masterClrMapping xmlns:a="http://schemas.openxmlformats.org/drawingml/2006/main"/>
  </p:clrMapOvr>
</p:sld>
</file>