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659f0f53fb4c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021059b3674c89"/>
  </p:sldMasterIdLst>
  <p:sldIdLst>
    <p:sldId xmlns:r="http://schemas.openxmlformats.org/officeDocument/2006/relationships" id="256" r:id="R65c38142581b4fe9"/>
    <p:sldId xmlns:r="http://schemas.openxmlformats.org/officeDocument/2006/relationships" id="257" r:id="Rf1e06e872ad34d22"/>
    <p:sldId xmlns:r="http://schemas.openxmlformats.org/officeDocument/2006/relationships" id="258" r:id="R85ca5176178444f6"/>
    <p:sldId xmlns:r="http://schemas.openxmlformats.org/officeDocument/2006/relationships" id="259" r:id="R68f66526665b4e84"/>
    <p:sldId xmlns:r="http://schemas.openxmlformats.org/officeDocument/2006/relationships" id="260" r:id="R5f9685cd16144d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021059b3674c89" /><Relationship Type="http://schemas.openxmlformats.org/officeDocument/2006/relationships/slide" Target="/ppt/slides/slide1.xml" Id="R65c38142581b4fe9" /><Relationship Type="http://schemas.openxmlformats.org/officeDocument/2006/relationships/slide" Target="/ppt/slides/slide2.xml" Id="Rf1e06e872ad34d22" /><Relationship Type="http://schemas.openxmlformats.org/officeDocument/2006/relationships/slide" Target="/ppt/slides/slide3.xml" Id="R85ca5176178444f6" /><Relationship Type="http://schemas.openxmlformats.org/officeDocument/2006/relationships/slide" Target="/ppt/slides/slide4.xml" Id="R68f66526665b4e84" /><Relationship Type="http://schemas.openxmlformats.org/officeDocument/2006/relationships/slide" Target="/ppt/slides/slide5.xml" Id="R5f9685cd16144d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fe95d23d046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ff11a50644f64" /><Relationship Type="http://schemas.openxmlformats.org/officeDocument/2006/relationships/theme" Target="/ppt/slideMasters/theme/theme1.xml" Id="R899f4b4e44954a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aff11a50644f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3f77d0ed94c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c2819c82644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6c38013b644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70a10c5c643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2c3a17de745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MOXNESS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MOXNESS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MOXNESS 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MOXNESS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MOXNESS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MOXNESS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989 227 955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MOXNESS GRUPPEN AS</a:t>
            </a:r>
          </a:p>
        </p:txBody>
      </p:sp>
    </p:spTree>
  </p:cSld>
  <p:clrMapOvr>
    <a:masterClrMapping xmlns:a="http://schemas.openxmlformats.org/drawingml/2006/main"/>
  </p:clrMapOvr>
</p:sld>
</file>