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36948435f649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646386283d4cc6"/>
  </p:sldMasterIdLst>
  <p:sldIdLst>
    <p:sldId xmlns:r="http://schemas.openxmlformats.org/officeDocument/2006/relationships" id="256" r:id="R7eba48c9e44643c5"/>
    <p:sldId xmlns:r="http://schemas.openxmlformats.org/officeDocument/2006/relationships" id="257" r:id="Rcc307459daf149a2"/>
    <p:sldId xmlns:r="http://schemas.openxmlformats.org/officeDocument/2006/relationships" id="258" r:id="R311fd5b28f884ae7"/>
    <p:sldId xmlns:r="http://schemas.openxmlformats.org/officeDocument/2006/relationships" id="259" r:id="R1dad15f087454f28"/>
    <p:sldId xmlns:r="http://schemas.openxmlformats.org/officeDocument/2006/relationships" id="260" r:id="R56803c3c3e9548ce"/>
    <p:sldId xmlns:r="http://schemas.openxmlformats.org/officeDocument/2006/relationships" id="261" r:id="Refd6fb6e19be4c22"/>
    <p:sldId xmlns:r="http://schemas.openxmlformats.org/officeDocument/2006/relationships" id="262" r:id="R0316c84778b34d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646386283d4cc6" /><Relationship Type="http://schemas.openxmlformats.org/officeDocument/2006/relationships/slide" Target="/ppt/slides/slide1.xml" Id="R7eba48c9e44643c5" /><Relationship Type="http://schemas.openxmlformats.org/officeDocument/2006/relationships/slide" Target="/ppt/slides/slide2.xml" Id="Rcc307459daf149a2" /><Relationship Type="http://schemas.openxmlformats.org/officeDocument/2006/relationships/slide" Target="/ppt/slides/slide3.xml" Id="R311fd5b28f884ae7" /><Relationship Type="http://schemas.openxmlformats.org/officeDocument/2006/relationships/slide" Target="/ppt/slides/slide4.xml" Id="R1dad15f087454f28" /><Relationship Type="http://schemas.openxmlformats.org/officeDocument/2006/relationships/slide" Target="/ppt/slides/slide5.xml" Id="R56803c3c3e9548ce" /><Relationship Type="http://schemas.openxmlformats.org/officeDocument/2006/relationships/slide" Target="/ppt/slides/slide6.xml" Id="Refd6fb6e19be4c22" /><Relationship Type="http://schemas.openxmlformats.org/officeDocument/2006/relationships/slide" Target="/ppt/slides/slide7.xml" Id="R0316c84778b34d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0b824318ac46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cd983e8f64d37" /><Relationship Type="http://schemas.openxmlformats.org/officeDocument/2006/relationships/theme" Target="/ppt/slideMasters/theme/theme1.xml" Id="R981bd541445844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ccd983e8f64d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f36ad51c340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eadba1fd543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5d572123d43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c63908c064e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c404295e641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d12c0bce940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0469d5d1a47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HALVORSEN &amp; JENSVANG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HALVORSEN &amp; JENSVANG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HALVORSEN &amp; JENSVANG HOLDING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HALVORSEN &amp; JENSVANG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HALVORSEN &amp; JENSVANG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HALVORSEN &amp; JENSVANG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2 642 711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10 765 917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10 833 753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HALVORSEN &amp; JENSVANG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HALVORSEN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HALVORSEN &amp; JENSVANG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Brånåstoppen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2019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989 227 564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HALVORSEN &amp; JENSVANG HOLDING AS</a:t>
            </a:r>
          </a:p>
        </p:txBody>
      </p:sp>
    </p:spTree>
  </p:cSld>
  <p:clrMapOvr>
    <a:masterClrMapping xmlns:a="http://schemas.openxmlformats.org/drawingml/2006/main"/>
  </p:clrMapOvr>
</p:sld>
</file>