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ebb8870c5340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2d83d44bc34fc6"/>
  </p:sldMasterIdLst>
  <p:sldIdLst>
    <p:sldId xmlns:r="http://schemas.openxmlformats.org/officeDocument/2006/relationships" id="256" r:id="Rdfe52ab1fcd542b5"/>
    <p:sldId xmlns:r="http://schemas.openxmlformats.org/officeDocument/2006/relationships" id="257" r:id="Rdbdcbd705b104e7e"/>
    <p:sldId xmlns:r="http://schemas.openxmlformats.org/officeDocument/2006/relationships" id="258" r:id="R4cc281749f294163"/>
    <p:sldId xmlns:r="http://schemas.openxmlformats.org/officeDocument/2006/relationships" id="259" r:id="Rc3669bb737a649a4"/>
    <p:sldId xmlns:r="http://schemas.openxmlformats.org/officeDocument/2006/relationships" id="260" r:id="R35e0c699d5f24855"/>
    <p:sldId xmlns:r="http://schemas.openxmlformats.org/officeDocument/2006/relationships" id="261" r:id="R6b2fbfe3c8b74915"/>
    <p:sldId xmlns:r="http://schemas.openxmlformats.org/officeDocument/2006/relationships" id="262" r:id="R9eda54900c57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d83d44bc34fc6" /><Relationship Type="http://schemas.openxmlformats.org/officeDocument/2006/relationships/slide" Target="/ppt/slides/slide1.xml" Id="Rdfe52ab1fcd542b5" /><Relationship Type="http://schemas.openxmlformats.org/officeDocument/2006/relationships/slide" Target="/ppt/slides/slide2.xml" Id="Rdbdcbd705b104e7e" /><Relationship Type="http://schemas.openxmlformats.org/officeDocument/2006/relationships/slide" Target="/ppt/slides/slide3.xml" Id="R4cc281749f294163" /><Relationship Type="http://schemas.openxmlformats.org/officeDocument/2006/relationships/slide" Target="/ppt/slides/slide4.xml" Id="Rc3669bb737a649a4" /><Relationship Type="http://schemas.openxmlformats.org/officeDocument/2006/relationships/slide" Target="/ppt/slides/slide5.xml" Id="R35e0c699d5f24855" /><Relationship Type="http://schemas.openxmlformats.org/officeDocument/2006/relationships/slide" Target="/ppt/slides/slide6.xml" Id="R6b2fbfe3c8b74915" /><Relationship Type="http://schemas.openxmlformats.org/officeDocument/2006/relationships/slide" Target="/ppt/slides/slide7.xml" Id="R9eda54900c57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dd3eee60143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27996dc844c62" /><Relationship Type="http://schemas.openxmlformats.org/officeDocument/2006/relationships/theme" Target="/ppt/slideMasters/theme/theme1.xml" Id="Rd128cb2598d742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527996dc844c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70b44b97d4d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bd3255aff48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eab0f8e524b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893741fed46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7d608bd894d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82c3e40104b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ac60c18974a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VINDMØLLE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VINDMØLLE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15 666 931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15 697 565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HOLAND BARBRO ADELE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HOLAND PER JØRGEN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Reinslettveien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58 81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