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3f46a6be414a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d649996144c59"/>
  </p:sldMasterIdLst>
  <p:sldIdLst>
    <p:sldId xmlns:r="http://schemas.openxmlformats.org/officeDocument/2006/relationships" id="256" r:id="R332aa1836f4f47d8"/>
    <p:sldId xmlns:r="http://schemas.openxmlformats.org/officeDocument/2006/relationships" id="257" r:id="Rb2a9b7af969d420a"/>
    <p:sldId xmlns:r="http://schemas.openxmlformats.org/officeDocument/2006/relationships" id="258" r:id="R3e11a5db80354b59"/>
    <p:sldId xmlns:r="http://schemas.openxmlformats.org/officeDocument/2006/relationships" id="259" r:id="R4208d08bd7c24629"/>
    <p:sldId xmlns:r="http://schemas.openxmlformats.org/officeDocument/2006/relationships" id="260" r:id="Rcae4fe0bcf5e4c4d"/>
    <p:sldId xmlns:r="http://schemas.openxmlformats.org/officeDocument/2006/relationships" id="261" r:id="R8b79326f95da46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d649996144c59" /><Relationship Type="http://schemas.openxmlformats.org/officeDocument/2006/relationships/slide" Target="/ppt/slides/slide1.xml" Id="R332aa1836f4f47d8" /><Relationship Type="http://schemas.openxmlformats.org/officeDocument/2006/relationships/slide" Target="/ppt/slides/slide2.xml" Id="Rb2a9b7af969d420a" /><Relationship Type="http://schemas.openxmlformats.org/officeDocument/2006/relationships/slide" Target="/ppt/slides/slide3.xml" Id="R3e11a5db80354b59" /><Relationship Type="http://schemas.openxmlformats.org/officeDocument/2006/relationships/slide" Target="/ppt/slides/slide4.xml" Id="R4208d08bd7c24629" /><Relationship Type="http://schemas.openxmlformats.org/officeDocument/2006/relationships/slide" Target="/ppt/slides/slide5.xml" Id="Rcae4fe0bcf5e4c4d" /><Relationship Type="http://schemas.openxmlformats.org/officeDocument/2006/relationships/slide" Target="/ppt/slides/slide6.xml" Id="R8b79326f95da46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75c21783a4b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a207c074f4d09" /><Relationship Type="http://schemas.openxmlformats.org/officeDocument/2006/relationships/theme" Target="/ppt/slideMasters/theme/theme1.xml" Id="Rc18b07812deb44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a207c074f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2cb18ff7948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28719b2d3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6095d0a7647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374d5334f41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9eb8887be4b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6f7e797d043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 LENNART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LENNART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LENNART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LENNART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LENNART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LENNART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LENNART SELLÆG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LENNART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7653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989 227 416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LENNART INVEST AS</a:t>
            </a:r>
          </a:p>
        </p:txBody>
      </p:sp>
    </p:spTree>
  </p:cSld>
  <p:clrMapOvr>
    <a:masterClrMapping xmlns:a="http://schemas.openxmlformats.org/drawingml/2006/main"/>
  </p:clrMapOvr>
</p:sld>
</file>