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547166850f47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f8c5db0b5c4a7c"/>
  </p:sldMasterIdLst>
  <p:sldIdLst>
    <p:sldId xmlns:r="http://schemas.openxmlformats.org/officeDocument/2006/relationships" id="256" r:id="Rff3945968a3b460a"/>
    <p:sldId xmlns:r="http://schemas.openxmlformats.org/officeDocument/2006/relationships" id="257" r:id="R896abf291e8c45e9"/>
    <p:sldId xmlns:r="http://schemas.openxmlformats.org/officeDocument/2006/relationships" id="258" r:id="R69f1a4e9324444e7"/>
    <p:sldId xmlns:r="http://schemas.openxmlformats.org/officeDocument/2006/relationships" id="259" r:id="R676edc7433a341b8"/>
    <p:sldId xmlns:r="http://schemas.openxmlformats.org/officeDocument/2006/relationships" id="260" r:id="R7b913d24a67d4ef2"/>
    <p:sldId xmlns:r="http://schemas.openxmlformats.org/officeDocument/2006/relationships" id="261" r:id="R54d5b7a1e740450d"/>
    <p:sldId xmlns:r="http://schemas.openxmlformats.org/officeDocument/2006/relationships" id="262" r:id="R052cf24b1b214b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f8c5db0b5c4a7c" /><Relationship Type="http://schemas.openxmlformats.org/officeDocument/2006/relationships/slide" Target="/ppt/slides/slide1.xml" Id="Rff3945968a3b460a" /><Relationship Type="http://schemas.openxmlformats.org/officeDocument/2006/relationships/slide" Target="/ppt/slides/slide2.xml" Id="R896abf291e8c45e9" /><Relationship Type="http://schemas.openxmlformats.org/officeDocument/2006/relationships/slide" Target="/ppt/slides/slide3.xml" Id="R69f1a4e9324444e7" /><Relationship Type="http://schemas.openxmlformats.org/officeDocument/2006/relationships/slide" Target="/ppt/slides/slide4.xml" Id="R676edc7433a341b8" /><Relationship Type="http://schemas.openxmlformats.org/officeDocument/2006/relationships/slide" Target="/ppt/slides/slide5.xml" Id="R7b913d24a67d4ef2" /><Relationship Type="http://schemas.openxmlformats.org/officeDocument/2006/relationships/slide" Target="/ppt/slides/slide6.xml" Id="R54d5b7a1e740450d" /><Relationship Type="http://schemas.openxmlformats.org/officeDocument/2006/relationships/slide" Target="/ppt/slides/slide7.xml" Id="R052cf24b1b214b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115837a4224a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dfba97cc7414e" /><Relationship Type="http://schemas.openxmlformats.org/officeDocument/2006/relationships/theme" Target="/ppt/slideMasters/theme/theme1.xml" Id="R96d709add8fb47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3dfba97cc741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43493c7654f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3b83ff01a44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456ab6ae84d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0a14325d04b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7618c781141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39b5254d74d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6a48d0f2b47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ADVOKAT TROND WERNER LUNDE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TROND WERNER LUNDE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 TROND WERNER LUNDE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TROND WERNER LUNDE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TROND WERNER LUNDE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TROND WERNER LUNDE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11 510 792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11 545 022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TROND WERNER LUNDE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TROND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TROND WERNER LUNDE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plass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989 227 076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TROND WERNER LUNDE HOLDING AS</a:t>
            </a:r>
          </a:p>
        </p:txBody>
      </p:sp>
    </p:spTree>
  </p:cSld>
  <p:clrMapOvr>
    <a:masterClrMapping xmlns:a="http://schemas.openxmlformats.org/drawingml/2006/main"/>
  </p:clrMapOvr>
</p:sld>
</file>