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9d6d1cac1a34ce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a45d3237f234a43"/>
  </p:sldMasterIdLst>
  <p:sldIdLst>
    <p:sldId xmlns:r="http://schemas.openxmlformats.org/officeDocument/2006/relationships" id="256" r:id="Rd4e6f28825ef4d8c"/>
    <p:sldId xmlns:r="http://schemas.openxmlformats.org/officeDocument/2006/relationships" id="257" r:id="Rcae717d76f0146d5"/>
    <p:sldId xmlns:r="http://schemas.openxmlformats.org/officeDocument/2006/relationships" id="258" r:id="R89e0f57ca7fa4300"/>
    <p:sldId xmlns:r="http://schemas.openxmlformats.org/officeDocument/2006/relationships" id="259" r:id="R4a8c20df55e44a5c"/>
    <p:sldId xmlns:r="http://schemas.openxmlformats.org/officeDocument/2006/relationships" id="260" r:id="R0250d8d434314bc8"/>
    <p:sldId xmlns:r="http://schemas.openxmlformats.org/officeDocument/2006/relationships" id="261" r:id="R51df4f7057b5436c"/>
    <p:sldId xmlns:r="http://schemas.openxmlformats.org/officeDocument/2006/relationships" id="262" r:id="R44264b5f8d4b4d6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a45d3237f234a43" /><Relationship Type="http://schemas.openxmlformats.org/officeDocument/2006/relationships/slide" Target="/ppt/slides/slide1.xml" Id="Rd4e6f28825ef4d8c" /><Relationship Type="http://schemas.openxmlformats.org/officeDocument/2006/relationships/slide" Target="/ppt/slides/slide2.xml" Id="Rcae717d76f0146d5" /><Relationship Type="http://schemas.openxmlformats.org/officeDocument/2006/relationships/slide" Target="/ppt/slides/slide3.xml" Id="R89e0f57ca7fa4300" /><Relationship Type="http://schemas.openxmlformats.org/officeDocument/2006/relationships/slide" Target="/ppt/slides/slide4.xml" Id="R4a8c20df55e44a5c" /><Relationship Type="http://schemas.openxmlformats.org/officeDocument/2006/relationships/slide" Target="/ppt/slides/slide5.xml" Id="R0250d8d434314bc8" /><Relationship Type="http://schemas.openxmlformats.org/officeDocument/2006/relationships/slide" Target="/ppt/slides/slide6.xml" Id="R51df4f7057b5436c" /><Relationship Type="http://schemas.openxmlformats.org/officeDocument/2006/relationships/slide" Target="/ppt/slides/slide7.xml" Id="R44264b5f8d4b4d6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a20226201db421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3714377c814755" /><Relationship Type="http://schemas.openxmlformats.org/officeDocument/2006/relationships/theme" Target="/ppt/slideMasters/theme/theme1.xml" Id="R40a80c723f6d487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c3714377c81475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89c69d0d59488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96aa8552984e2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a5305bfd0f416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04e8d0e7d5449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ffcd21a96a422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422339819b430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fa30255fc94ad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SUNDLIEN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SUNDLIEN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SUNDLIEN AS ble etablert [år] og holder til i Vågå.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SUNDLIEN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SUNDLIEN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SUNDLIEN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1 099 602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251 217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188 133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2 067 697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2 502 942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SUNDLIEN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SKOTTLIEN EMIL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SUNDLIEN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Industrivegen 36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2680 Vågå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61 23 72 92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emil.skottlien@va-systemer.no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989 226 797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SUNDLIEN AS</a:t>
            </a:r>
          </a:p>
        </p:txBody>
      </p:sp>
    </p:spTree>
  </p:cSld>
  <p:clrMapOvr>
    <a:masterClrMapping xmlns:a="http://schemas.openxmlformats.org/drawingml/2006/main"/>
  </p:clrMapOvr>
</p:sld>
</file>